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0EB73-63ED-42ED-B4B3-FC3B6A6A0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60E3E-6AE1-4D93-8999-786E13E30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E4D27-19BD-44F2-9211-9066D06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29B52-3905-4095-8BF6-1DE009CB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07485-6AA1-4C9A-A883-F5748630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820D2-13AA-4474-B6F5-5E57990A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428FA5-FAA6-4092-A8AB-3F4CD05B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F72C5-D004-462E-82C3-ADC6CAF6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FDA66-D702-4446-ABDD-87848BD3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E4A88-7DBB-4512-A259-9125587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724661-9CBE-4EFB-8785-FE83BA111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7B2EB1-0C43-4C42-936B-8F2EBCDA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F4936-9B32-4502-A33A-A7B9C89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74DE4-391A-4FB4-BA22-451F55A5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34EB8C-9074-4FE0-A9AA-8A06A32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F217-E4D7-4183-A119-10B7276D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0B6E5-29A2-44B2-AE4F-5B0B8DE4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8BD4A-19FF-4E2C-BA40-937673B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60C7A-7D62-4A42-93FC-1DB852CB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18EEF-468B-44C7-8728-53C90CB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2CBC-02C7-4869-80BD-6232DAD1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CCF9A-013F-44A6-82D3-9B668E6F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0480C-418F-495C-9AC9-12E9C1C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BF99F-4D32-4138-9053-76C77786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4C87C-A980-41CE-93BB-D7761EC6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88B6-4A4B-4EAD-A78B-3F5D56F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B8938-9D6B-4564-82C9-839866BC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19B1B-8401-49D2-BE56-83D5696C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69B2D-3DE8-4FC5-8C8A-E1F2EFB9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07C473-4F76-4AEB-A265-0058C670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524F0-1B23-4DB2-906B-5D31F1A7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7387-0F1F-4438-93EE-3CD1869E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8AFAF-578D-45A8-9873-5E3A6B78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0D71F-94FD-4823-B7FB-0987F024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356FE3-4F5D-4DCE-BE37-D15E7B9D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C6BCDF-F7C6-4E05-83BE-B33DD1BF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005038-A99E-4151-8F57-12871F6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967D77-F47E-4077-89D2-332C965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7B9E2A-88C1-43C8-8F7F-C9A7DF9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5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C0738-8B8B-4563-8BBC-558AB231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723F51-8C2E-41F5-9D3D-5EB5E43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F66F41-1D0C-4E05-BBC4-F0CF74F2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D45A8A-4180-46DA-8020-CF401C4A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ECEB48-3302-46F7-8B61-4DB83EE4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C0F32E-3A0C-406B-863A-CCBFADA4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212EF-3885-4247-8ABA-D9148B2E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41EB-9849-4889-B0BA-F6739D18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885B0-6CC6-48DC-81CA-04AA12A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38525B-130B-44AA-A1EF-32CB28EC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F55003-3BD6-4FBD-8AD8-1ACA9D28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EA8C8-0C6E-4F00-B35D-366F1D0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C36B2-664C-4674-A621-65B941B2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D5705-33D2-4602-9189-8D35898A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1E15FC-B98D-4D44-B51A-4C18B32A0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46BB2F-CFD9-4111-AF38-8E8FECA9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91A8D-7CB1-4C72-A900-CE8C451A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445C5A-788F-4944-B904-123E412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DF531-0EC8-4ED8-92E1-EB2AA94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279395-A403-4997-9792-E41A14EB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A0D9D8-DBB0-486A-BD3B-64AE5546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13F5F-69F8-4F81-8AC4-5286499D1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B590-7029-45CD-8CDF-F0CA79A31F9C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71C51-170B-4741-A614-7ABBACF33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6D9BC-6776-4E80-9BB7-1EA3AB2E6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9E99-9FB5-4881-A359-B348D75EA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CCD4-0BA8-4013-B235-48A72849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941" y="788731"/>
            <a:ext cx="9144000" cy="1027713"/>
          </a:xfrm>
        </p:spPr>
        <p:txBody>
          <a:bodyPr>
            <a:noAutofit/>
          </a:bodyPr>
          <a:lstStyle/>
          <a:p>
            <a:r>
              <a:rPr lang="pt-BR" sz="7200" b="1" dirty="0">
                <a:solidFill>
                  <a:schemeClr val="accent1">
                    <a:lumMod val="75000"/>
                  </a:schemeClr>
                </a:solidFill>
              </a:rPr>
              <a:t>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4972DE-0681-4BB1-8A85-18F204EF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8" y="1768295"/>
            <a:ext cx="8910323" cy="50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E5A2-BA3C-439C-A850-A9736034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471"/>
            <a:ext cx="10515600" cy="833480"/>
          </a:xfrm>
        </p:spPr>
        <p:txBody>
          <a:bodyPr>
            <a:noAutofit/>
          </a:bodyPr>
          <a:lstStyle/>
          <a:p>
            <a:r>
              <a:rPr lang="pt-BR" sz="7200" b="1" dirty="0">
                <a:solidFill>
                  <a:schemeClr val="accent1">
                    <a:lumMod val="75000"/>
                  </a:schemeClr>
                </a:solidFill>
              </a:rPr>
              <a:t>        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45504-9BCD-4C63-8F84-EBF444C7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Consultas que ocorrem simultaneamente não podem ter o mesmo médico, nem o mesmo paciente, nem utilizar a mesma sala.</a:t>
            </a:r>
          </a:p>
          <a:p>
            <a:r>
              <a:rPr lang="pt-BR" dirty="0"/>
              <a:t>Uma consulta de um determinado tipo deve ser criada em uma sala que possua os equipamentos necessários para aquela consulta na data em que ela ocorrerá.</a:t>
            </a:r>
          </a:p>
          <a:p>
            <a:r>
              <a:rPr lang="pt-BR" dirty="0"/>
              <a:t>Não deve ser possível mover um equipamento de uma sala se já houver uma consulta que necessita deste equipamento agendada na mesma.</a:t>
            </a:r>
          </a:p>
        </p:txBody>
      </p:sp>
    </p:spTree>
    <p:extLst>
      <p:ext uri="{BB962C8B-B14F-4D97-AF65-F5344CB8AC3E}">
        <p14:creationId xmlns:p14="http://schemas.microsoft.com/office/powerpoint/2010/main" val="1012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149B7-4A0D-4E87-8D7B-5DDAA95C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b="1" dirty="0">
                <a:solidFill>
                  <a:schemeClr val="accent1">
                    <a:lumMod val="75000"/>
                  </a:schemeClr>
                </a:solidFill>
              </a:rPr>
              <a:t>            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713F8-FF0D-44D5-A605-49E356C7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737"/>
          </a:xfrm>
        </p:spPr>
        <p:txBody>
          <a:bodyPr>
            <a:normAutofit fontScale="92500"/>
          </a:bodyPr>
          <a:lstStyle/>
          <a:p>
            <a:r>
              <a:rPr lang="pt-BR" dirty="0" err="1"/>
              <a:t>escala_dia</a:t>
            </a:r>
            <a:r>
              <a:rPr lang="pt-BR" dirty="0"/>
              <a:t>(date): dado um dia, retorna a quantidade de consultas em cada turno desse dia, agrupadas pela especialidade da consulta.</a:t>
            </a:r>
          </a:p>
          <a:p>
            <a:r>
              <a:rPr lang="pt-BR" dirty="0" err="1"/>
              <a:t>escala_max</a:t>
            </a:r>
            <a:r>
              <a:rPr lang="pt-BR" dirty="0"/>
              <a:t>(): utiliza a função </a:t>
            </a:r>
            <a:r>
              <a:rPr lang="pt-BR" dirty="0" err="1"/>
              <a:t>escala_dia</a:t>
            </a:r>
            <a:r>
              <a:rPr lang="pt-BR" dirty="0"/>
              <a:t>() em seu funcionamento interno, e retorna os turno e dia com mais consultas agendadas por especialidade.</a:t>
            </a:r>
          </a:p>
          <a:p>
            <a:r>
              <a:rPr lang="pt-BR" dirty="0" err="1"/>
              <a:t>consultar_reagendamento</a:t>
            </a:r>
            <a:r>
              <a:rPr lang="pt-BR" dirty="0"/>
              <a:t>(</a:t>
            </a:r>
            <a:r>
              <a:rPr lang="pt-BR" dirty="0" err="1"/>
              <a:t>integer</a:t>
            </a:r>
            <a:r>
              <a:rPr lang="pt-BR" dirty="0"/>
              <a:t>): dado o id de um paciente, retorna a data máxima para a qual seus exames agendados podem ser reagendados, considerando que os equipamentos são movidos de sala.</a:t>
            </a:r>
          </a:p>
          <a:p>
            <a:r>
              <a:rPr lang="pt-BR" dirty="0" err="1"/>
              <a:t>consultar_reagendamento</a:t>
            </a:r>
            <a:r>
              <a:rPr lang="pt-BR" dirty="0"/>
              <a:t>(</a:t>
            </a:r>
            <a:r>
              <a:rPr lang="pt-BR" dirty="0" err="1"/>
              <a:t>varchar</a:t>
            </a:r>
            <a:r>
              <a:rPr lang="pt-BR" dirty="0"/>
              <a:t>(40)): dado o nome de um paciente, retorna a data máxima para a qual seus exames agendados podem ser reagendados, considerando que os equipamentos são movidos de sala</a:t>
            </a:r>
          </a:p>
        </p:txBody>
      </p:sp>
    </p:spTree>
    <p:extLst>
      <p:ext uri="{BB962C8B-B14F-4D97-AF65-F5344CB8AC3E}">
        <p14:creationId xmlns:p14="http://schemas.microsoft.com/office/powerpoint/2010/main" val="4277727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208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Modelagem</vt:lpstr>
      <vt:lpstr>        Regras de Negócio</vt:lpstr>
      <vt:lpstr>            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</dc:title>
  <dc:creator>Rodrigo Marins Esteves</dc:creator>
  <cp:lastModifiedBy>Rodrigo Marins Esteves</cp:lastModifiedBy>
  <cp:revision>7</cp:revision>
  <dcterms:created xsi:type="dcterms:W3CDTF">2018-06-20T10:29:03Z</dcterms:created>
  <dcterms:modified xsi:type="dcterms:W3CDTF">2018-06-20T21:15:34Z</dcterms:modified>
</cp:coreProperties>
</file>