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945E"/>
    <a:srgbClr val="0E5052"/>
    <a:srgbClr val="4A6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8B5F0-0BC3-433C-8F98-314DAA8F2D0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35F8C-E30A-4A93-B469-44E64308D9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31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35F8C-E30A-4A93-B469-44E64308D9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1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35F8C-E30A-4A93-B469-44E64308D9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17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35F8C-E30A-4A93-B469-44E64308D9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59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35F8C-E30A-4A93-B469-44E64308D9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42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35F8C-E30A-4A93-B469-44E64308D9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17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35F8C-E30A-4A93-B469-44E64308D9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35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35F8C-E30A-4A93-B469-44E64308D9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08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35F8C-E30A-4A93-B469-44E64308D9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18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35F8C-E30A-4A93-B469-44E64308D9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08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35F8C-E30A-4A93-B469-44E64308D9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93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35F8C-E30A-4A93-B469-44E64308D9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94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35F8C-E30A-4A93-B469-44E64308D9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80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35F8C-E30A-4A93-B469-44E64308D9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1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35F8C-E30A-4A93-B469-44E64308D9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87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35F8C-E30A-4A93-B469-44E64308D9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4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27C8-7B7B-43FC-841B-8896676BB217}" type="datetime1">
              <a:rPr lang="en-US" smtClean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9972" y="6054062"/>
            <a:ext cx="683339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51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368D-DA5B-46D9-98DC-267608CFB985}" type="datetime1">
              <a:rPr lang="en-US" smtClean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64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3EE3-1329-4A87-97D2-D99A0E160F45}" type="datetime1">
              <a:rPr lang="en-US" smtClean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8767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7C50-5858-4247-ADC6-22ADAC49F8A1}" type="datetime1">
              <a:rPr lang="en-US" smtClean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2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C841-3FA4-42F6-A0BF-1D82440F158E}" type="datetime1">
              <a:rPr lang="en-US" smtClean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0893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54EF-24DF-4B40-8B6C-BB56405B4FB2}" type="datetime1">
              <a:rPr lang="en-US" smtClean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987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5EA7-4724-4913-8888-785999A53831}" type="datetime1">
              <a:rPr lang="en-US" smtClean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7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59BB-5393-4A34-8E25-59D14DC2B401}" type="datetime1">
              <a:rPr lang="en-US" smtClean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578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32F9-EE05-4FEB-A365-B5C4F4C4E17D}" type="datetime1">
              <a:rPr lang="en-US" smtClean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891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FBB5-B325-44CB-9521-B099258DDDA6}" type="datetime1">
              <a:rPr lang="en-US" smtClean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150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DA43-B239-472D-9355-8AAA71A0D18F}" type="datetime1">
              <a:rPr lang="en-US" smtClean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93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7FAD-33B7-4F0D-A011-45807E6599D5}" type="datetime1">
              <a:rPr lang="en-US" smtClean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11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D76B-28CD-4634-BE42-C274B05E4B1B}" type="datetime1">
              <a:rPr lang="en-US" smtClean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16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CD5FF-F46B-4847-86E8-0CE964297585}" type="datetime1">
              <a:rPr lang="en-US" smtClean="0"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3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0022-4576-4DF4-89CC-D416600841A0}" type="datetime1">
              <a:rPr lang="en-US" smtClean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611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5949-6968-4574-8557-7A33EC70D7D1}" type="datetime1">
              <a:rPr lang="en-US" smtClean="0"/>
              <a:t>11/28/2017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00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BDD20-1972-4435-8478-EBF35B16E15D}" type="datetime1">
              <a:rPr lang="en-US" smtClean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3816" y="6041361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41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6368" y="1222968"/>
            <a:ext cx="10105384" cy="1646302"/>
          </a:xfrm>
        </p:spPr>
        <p:txBody>
          <a:bodyPr/>
          <a:lstStyle/>
          <a:p>
            <a:r>
              <a:rPr lang="pt-BR" sz="4000" dirty="0" smtClean="0">
                <a:solidFill>
                  <a:schemeClr val="tx1"/>
                </a:solidFill>
              </a:rPr>
              <a:t>Implementação de Banco de Dados  </a:t>
            </a:r>
            <a:br>
              <a:rPr lang="pt-BR" sz="4000" dirty="0" smtClean="0">
                <a:solidFill>
                  <a:schemeClr val="tx1"/>
                </a:solidFill>
              </a:rPr>
            </a:br>
            <a:r>
              <a:rPr lang="pt-BR" sz="2400" dirty="0" err="1" smtClean="0">
                <a:solidFill>
                  <a:schemeClr val="tx1"/>
                </a:solidFill>
              </a:rPr>
              <a:t>IMDb</a:t>
            </a:r>
            <a:r>
              <a:rPr lang="pt-BR" sz="2400" dirty="0" smtClean="0">
                <a:solidFill>
                  <a:schemeClr val="tx1"/>
                </a:solidFill>
              </a:rPr>
              <a:t> (Internet </a:t>
            </a:r>
            <a:r>
              <a:rPr lang="pt-BR" sz="2400" dirty="0" err="1" smtClean="0">
                <a:solidFill>
                  <a:schemeClr val="tx1"/>
                </a:solidFill>
              </a:rPr>
              <a:t>Movie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Database</a:t>
            </a:r>
            <a:r>
              <a:rPr lang="pt-BR" sz="2400" dirty="0" smtClean="0">
                <a:solidFill>
                  <a:schemeClr val="tx1"/>
                </a:solidFill>
              </a:rPr>
              <a:t>)</a:t>
            </a:r>
            <a:r>
              <a:rPr lang="pt-BR" sz="3200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2985" y="4957163"/>
            <a:ext cx="7766936" cy="109689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pt-BR" sz="2400" dirty="0" smtClean="0"/>
              <a:t>Arthur Ferraz</a:t>
            </a:r>
          </a:p>
          <a:p>
            <a:pPr algn="l"/>
            <a:r>
              <a:rPr lang="pt-BR" sz="2400" dirty="0" smtClean="0"/>
              <a:t>Marcelo Filho</a:t>
            </a:r>
          </a:p>
          <a:p>
            <a:pPr algn="l"/>
            <a:r>
              <a:rPr lang="pt-BR" sz="2400" dirty="0" smtClean="0"/>
              <a:t>Disciplina: Banco de Dados II – Prof. Luiz André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26" y="4201867"/>
            <a:ext cx="2956426" cy="2217320"/>
          </a:xfrm>
          <a:prstGeom prst="rect">
            <a:avLst/>
          </a:prstGeo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18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0" y="20606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Regras de Negócio</a:t>
            </a:r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0" y="85239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4. Manter </a:t>
            </a:r>
            <a:r>
              <a:rPr lang="pt-BR" sz="2000" dirty="0"/>
              <a:t>consistência dos tipos de Assunto (Profissional e Filme)</a:t>
            </a:r>
            <a:endParaRPr lang="pt-BR" sz="2000" dirty="0" smtClean="0"/>
          </a:p>
          <a:p>
            <a:pPr marL="342900" indent="-342900" algn="ctr">
              <a:buFont typeface="+mj-lt"/>
              <a:buAutoNum type="arabicPeriod"/>
            </a:pPr>
            <a:endParaRPr lang="pt-BR" sz="2000" dirty="0" smtClean="0"/>
          </a:p>
          <a:p>
            <a:pPr marL="342900" indent="-342900" algn="ctr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80" y="1385887"/>
            <a:ext cx="9397840" cy="503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6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0" y="20606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Regras de Negócio</a:t>
            </a:r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0" y="762241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5</a:t>
            </a:r>
            <a:r>
              <a:rPr lang="pt-BR" sz="2000" dirty="0" smtClean="0"/>
              <a:t>. </a:t>
            </a:r>
            <a:r>
              <a:rPr lang="pt-BR" sz="2000" dirty="0"/>
              <a:t>Uma notícia só pode conter um profissional como assunto caso este </a:t>
            </a:r>
            <a:r>
              <a:rPr lang="pt-BR" sz="2000" dirty="0" smtClean="0"/>
              <a:t>participe de pelo </a:t>
            </a:r>
            <a:r>
              <a:rPr lang="pt-BR" sz="2000" dirty="0"/>
              <a:t>menos um filme como assunto da mesma notícia</a:t>
            </a:r>
          </a:p>
          <a:p>
            <a:pPr algn="ctr"/>
            <a:endParaRPr lang="pt-BR" sz="2000" dirty="0" smtClean="0"/>
          </a:p>
          <a:p>
            <a:pPr marL="342900" indent="-342900" algn="ctr">
              <a:buFont typeface="+mj-lt"/>
              <a:buAutoNum type="arabicPeriod"/>
            </a:pPr>
            <a:endParaRPr lang="pt-BR" sz="2000" dirty="0" smtClean="0"/>
          </a:p>
          <a:p>
            <a:pPr marL="342900" indent="-342900" algn="ctr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319" y="1825968"/>
            <a:ext cx="9187362" cy="422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0" y="20606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Regras de Negócio</a:t>
            </a:r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0" y="762241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5</a:t>
            </a:r>
            <a:r>
              <a:rPr lang="pt-BR" sz="2000" dirty="0" smtClean="0"/>
              <a:t>. </a:t>
            </a:r>
            <a:r>
              <a:rPr lang="pt-BR" sz="2000" dirty="0"/>
              <a:t>Uma notícia só pode conter um profissional como assunto caso este </a:t>
            </a:r>
            <a:r>
              <a:rPr lang="pt-BR" sz="2000" dirty="0" smtClean="0"/>
              <a:t>participe de pelo menos </a:t>
            </a:r>
            <a:r>
              <a:rPr lang="pt-BR" sz="2000" dirty="0"/>
              <a:t>um filme como assunto da mesma notícia</a:t>
            </a:r>
          </a:p>
          <a:p>
            <a:pPr algn="ctr"/>
            <a:endParaRPr lang="pt-BR" sz="2000" dirty="0" smtClean="0"/>
          </a:p>
          <a:p>
            <a:pPr marL="342900" indent="-342900" algn="ctr">
              <a:buFont typeface="+mj-lt"/>
              <a:buAutoNum type="arabicPeriod"/>
            </a:pPr>
            <a:endParaRPr lang="pt-BR" sz="2000" dirty="0" smtClean="0"/>
          </a:p>
          <a:p>
            <a:pPr marL="342900" indent="-342900" algn="ctr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74" y="1624012"/>
            <a:ext cx="11010837" cy="443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6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0" y="20606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Relatórios</a:t>
            </a:r>
            <a:endParaRPr lang="en-US" dirty="0"/>
          </a:p>
        </p:txBody>
      </p:sp>
      <p:sp>
        <p:nvSpPr>
          <p:cNvPr id="3" name="CaixaDeTexto 2"/>
          <p:cNvSpPr txBox="1"/>
          <p:nvPr/>
        </p:nvSpPr>
        <p:spPr>
          <a:xfrm>
            <a:off x="1365160" y="1652857"/>
            <a:ext cx="88993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pt-BR" sz="2000" dirty="0" smtClean="0"/>
          </a:p>
          <a:p>
            <a:pPr marL="342900" indent="-342900">
              <a:buFont typeface="+mj-lt"/>
              <a:buAutoNum type="arabicPeriod"/>
            </a:pPr>
            <a:endParaRPr lang="pt-BR" sz="2000" dirty="0" smtClean="0"/>
          </a:p>
          <a:p>
            <a:pPr marL="342900" indent="-342900">
              <a:buFont typeface="+mj-lt"/>
              <a:buAutoNum type="arabicPeriod"/>
            </a:pPr>
            <a:endParaRPr lang="pt-BR" sz="2000" dirty="0" smtClean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562" y="2457651"/>
            <a:ext cx="92868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4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0" y="20606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Relatórios</a:t>
            </a:r>
            <a:endParaRPr lang="en-US" dirty="0"/>
          </a:p>
        </p:txBody>
      </p:sp>
      <p:sp>
        <p:nvSpPr>
          <p:cNvPr id="3" name="CaixaDeTexto 2"/>
          <p:cNvSpPr txBox="1"/>
          <p:nvPr/>
        </p:nvSpPr>
        <p:spPr>
          <a:xfrm>
            <a:off x="1365160" y="1652857"/>
            <a:ext cx="88993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pt-BR" sz="2000" dirty="0" smtClean="0"/>
          </a:p>
          <a:p>
            <a:pPr marL="342900" indent="-342900">
              <a:buFont typeface="+mj-lt"/>
              <a:buAutoNum type="arabicPeriod"/>
            </a:pPr>
            <a:endParaRPr lang="pt-BR" sz="2000" dirty="0" smtClean="0"/>
          </a:p>
          <a:p>
            <a:pPr marL="342900" indent="-342900">
              <a:buFont typeface="+mj-lt"/>
              <a:buAutoNum type="arabicPeriod"/>
            </a:pPr>
            <a:endParaRPr lang="pt-BR" sz="2000" dirty="0" smtClean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88" y="2124142"/>
            <a:ext cx="11185444" cy="229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2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0" y="20606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Relatórios</a:t>
            </a:r>
            <a:endParaRPr lang="en-US" dirty="0"/>
          </a:p>
        </p:txBody>
      </p:sp>
      <p:sp>
        <p:nvSpPr>
          <p:cNvPr id="3" name="CaixaDeTexto 2"/>
          <p:cNvSpPr txBox="1"/>
          <p:nvPr/>
        </p:nvSpPr>
        <p:spPr>
          <a:xfrm>
            <a:off x="1365160" y="1652857"/>
            <a:ext cx="88993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pt-BR" sz="2000" dirty="0" smtClean="0"/>
          </a:p>
          <a:p>
            <a:pPr marL="342900" indent="-342900">
              <a:buFont typeface="+mj-lt"/>
              <a:buAutoNum type="arabicPeriod"/>
            </a:pPr>
            <a:endParaRPr lang="pt-BR" sz="2000" dirty="0" smtClean="0"/>
          </a:p>
          <a:p>
            <a:pPr marL="342900" indent="-342900">
              <a:buFont typeface="+mj-lt"/>
              <a:buAutoNum type="arabicPeriod"/>
            </a:pPr>
            <a:endParaRPr lang="pt-BR" sz="2000" dirty="0" smtClean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33" y="2314576"/>
            <a:ext cx="10392939" cy="230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8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83" y="3923105"/>
            <a:ext cx="3149689" cy="1656736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0" y="20606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Introdução</a:t>
            </a:r>
            <a:endParaRPr lang="en-US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472485" y="1510586"/>
            <a:ext cx="92470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Aplicação web com principal objetivo 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Escrever críticas com notas para filmes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Ver média de notas de usuários e ler críticas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  <p:sp>
        <p:nvSpPr>
          <p:cNvPr id="12" name="CaixaDeTexto 11"/>
          <p:cNvSpPr txBox="1"/>
          <p:nvPr/>
        </p:nvSpPr>
        <p:spPr>
          <a:xfrm>
            <a:off x="1472485" y="3376406"/>
            <a:ext cx="65377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Além disso: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Elenca profissionais do cinema a seus filmes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Funciona como um catálogo de filmes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Permite que criem notícias e comentários sobre determinada obra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12633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0" y="20606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Modelo ER</a:t>
            </a:r>
            <a:endParaRPr lang="en-US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73" y="918491"/>
            <a:ext cx="10895292" cy="531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5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0" y="20606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Modelo Lógico</a:t>
            </a:r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656" y="1029379"/>
            <a:ext cx="3944557" cy="538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1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0" y="20606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Regras de Negócio</a:t>
            </a:r>
            <a:endParaRPr lang="en-US" dirty="0"/>
          </a:p>
        </p:txBody>
      </p:sp>
      <p:sp>
        <p:nvSpPr>
          <p:cNvPr id="3" name="CaixaDeTexto 2"/>
          <p:cNvSpPr txBox="1"/>
          <p:nvPr/>
        </p:nvSpPr>
        <p:spPr>
          <a:xfrm>
            <a:off x="1365160" y="1652857"/>
            <a:ext cx="88993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000" dirty="0" smtClean="0"/>
              <a:t>Usuário padrão não pode fazer crítica de filme que ainda não tenham estreado</a:t>
            </a:r>
          </a:p>
          <a:p>
            <a:pPr marL="342900" indent="-342900">
              <a:buFont typeface="+mj-lt"/>
              <a:buAutoNum type="arabicPeriod"/>
            </a:pPr>
            <a:endParaRPr lang="pt-BR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2000" dirty="0" smtClean="0"/>
              <a:t>Notas dos filmes devem estar atualizadas</a:t>
            </a:r>
          </a:p>
          <a:p>
            <a:pPr marL="342900" indent="-342900">
              <a:buFont typeface="+mj-lt"/>
              <a:buAutoNum type="arabicPeriod"/>
            </a:pPr>
            <a:endParaRPr lang="pt-BR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2000" dirty="0" smtClean="0"/>
              <a:t>Número de contribuições do usuário atualizadas</a:t>
            </a:r>
          </a:p>
          <a:p>
            <a:pPr marL="342900" indent="-342900">
              <a:buFont typeface="+mj-lt"/>
              <a:buAutoNum type="arabicPeriod"/>
            </a:pPr>
            <a:endParaRPr lang="pt-BR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2000" dirty="0" smtClean="0"/>
              <a:t>Manter consistência dos tipos de Assunto (Profissional e Filme)</a:t>
            </a:r>
          </a:p>
          <a:p>
            <a:pPr marL="342900" indent="-342900">
              <a:buFont typeface="+mj-lt"/>
              <a:buAutoNum type="arabicPeriod"/>
            </a:pPr>
            <a:endParaRPr lang="pt-BR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2000" dirty="0" smtClean="0"/>
              <a:t>Uma notícia só pode conter um profissional como assunto caso este participe de pelo menos um filme como assunto da mesma notícia</a:t>
            </a:r>
          </a:p>
          <a:p>
            <a:pPr marL="342900" indent="-342900">
              <a:buFont typeface="+mj-lt"/>
              <a:buAutoNum type="arabicPeriod"/>
            </a:pPr>
            <a:endParaRPr lang="pt-BR" sz="2000" dirty="0" smtClean="0"/>
          </a:p>
          <a:p>
            <a:pPr marL="342900" indent="-342900">
              <a:buFont typeface="+mj-lt"/>
              <a:buAutoNum type="arabicPeriod"/>
            </a:pPr>
            <a:endParaRPr lang="pt-BR" sz="2000" dirty="0" smtClean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849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0" y="20606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Regras de Negócio</a:t>
            </a:r>
            <a:endParaRPr lang="en-US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472" y="1518305"/>
            <a:ext cx="9319916" cy="510694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741282" y="1043189"/>
            <a:ext cx="8709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/>
              <a:t>Usuário padrão não pode fazer crítica de filme que ainda não tenham estreado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0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0" y="20606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Regras de Negócio</a:t>
            </a:r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2944010" y="852393"/>
            <a:ext cx="8899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2. Notas dos filmes devem estar atualizadas</a:t>
            </a:r>
          </a:p>
          <a:p>
            <a:pPr marL="342900" indent="-342900">
              <a:buFont typeface="+mj-lt"/>
              <a:buAutoNum type="arabicPeriod"/>
            </a:pPr>
            <a:endParaRPr lang="pt-BR" sz="2000" dirty="0" smtClean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894" y="1663184"/>
            <a:ext cx="8303762" cy="439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6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0" y="20606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Regras de Negócio</a:t>
            </a:r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2944010" y="852393"/>
            <a:ext cx="8899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2. Notas dos filmes devem estar atualizadas</a:t>
            </a:r>
          </a:p>
          <a:p>
            <a:pPr marL="342900" indent="-342900">
              <a:buFont typeface="+mj-lt"/>
              <a:buAutoNum type="arabicPeriod"/>
            </a:pPr>
            <a:endParaRPr lang="pt-BR" sz="2000" dirty="0" smtClean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026" y="1685925"/>
            <a:ext cx="8795948" cy="436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5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0" y="20606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Regras de Negócio</a:t>
            </a:r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2944010" y="852393"/>
            <a:ext cx="8899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3</a:t>
            </a:r>
            <a:r>
              <a:rPr lang="pt-BR" sz="2000" dirty="0" smtClean="0"/>
              <a:t>. </a:t>
            </a:r>
            <a:r>
              <a:rPr lang="pt-BR" sz="2000" dirty="0"/>
              <a:t>Número de contribuições do usuário atualizadas</a:t>
            </a:r>
            <a:endParaRPr lang="pt-BR" sz="2000" dirty="0" smtClean="0"/>
          </a:p>
          <a:p>
            <a:pPr marL="342900" indent="-342900">
              <a:buFont typeface="+mj-lt"/>
              <a:buAutoNum type="arabicPeriod"/>
            </a:pPr>
            <a:endParaRPr lang="pt-BR" sz="2000" dirty="0" smtClean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29" y="1360224"/>
            <a:ext cx="8952342" cy="498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1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solidFill>
          <a:schemeClr val="accent1">
            <a:lumMod val="75000"/>
            <a:alpha val="66000"/>
          </a:schemeClr>
        </a:solidFill>
        <a:ln>
          <a:noFill/>
        </a:ln>
        <a:effectLst/>
      </a:spPr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624</TotalTime>
  <Words>285</Words>
  <Application>Microsoft Office PowerPoint</Application>
  <PresentationFormat>Widescreen</PresentationFormat>
  <Paragraphs>82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Facetado</vt:lpstr>
      <vt:lpstr>Implementação de Banco de Dados   IMDb (Internet Movie Database)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 da Mineração de Dados com GRASP para o Problema de Localização de Regeneradores (PLR)</dc:title>
  <dc:creator>Arthur</dc:creator>
  <cp:lastModifiedBy>Arthur</cp:lastModifiedBy>
  <cp:revision>57</cp:revision>
  <dcterms:created xsi:type="dcterms:W3CDTF">2017-10-19T19:58:16Z</dcterms:created>
  <dcterms:modified xsi:type="dcterms:W3CDTF">2017-11-28T20:22:24Z</dcterms:modified>
</cp:coreProperties>
</file>