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5" r:id="rId10"/>
    <p:sldId id="264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5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29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18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2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1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8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7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2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85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4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F2FD-F221-4572-B5EF-74C95F1BD73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07EE-F47E-4A50-992E-DCC7FB0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1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edro\Desktop\logo-snipp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20" y="1051600"/>
            <a:ext cx="4418880" cy="441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Trigger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2" t="51146" r="24231" b="11523"/>
          <a:stretch/>
        </p:blipFill>
        <p:spPr bwMode="auto">
          <a:xfrm>
            <a:off x="611560" y="1988840"/>
            <a:ext cx="819415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4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Trigger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9" t="26628" b="21679"/>
          <a:stretch/>
        </p:blipFill>
        <p:spPr bwMode="auto">
          <a:xfrm>
            <a:off x="395536" y="1916833"/>
            <a:ext cx="843203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1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Relatorio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3" t="23242" r="15666" b="20703"/>
          <a:stretch/>
        </p:blipFill>
        <p:spPr bwMode="auto">
          <a:xfrm>
            <a:off x="395536" y="1556792"/>
            <a:ext cx="8186738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7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Relatorio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9" t="23047" r="25513" b="19726"/>
          <a:stretch/>
        </p:blipFill>
        <p:spPr bwMode="auto">
          <a:xfrm>
            <a:off x="1043608" y="1700808"/>
            <a:ext cx="6900864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5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do Problema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1556792"/>
            <a:ext cx="77926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O objetivo é desenvolver um sistema gerenciador de entregas e pedidos de </a:t>
            </a:r>
          </a:p>
          <a:p>
            <a:pPr algn="just"/>
            <a:r>
              <a:rPr lang="pt-BR" sz="3200" dirty="0" smtClean="0"/>
              <a:t>vários restaurantes com delivery, similar ao </a:t>
            </a:r>
            <a:r>
              <a:rPr lang="pt-BR" sz="3200" dirty="0" err="1" smtClean="0"/>
              <a:t>iFood</a:t>
            </a:r>
            <a:r>
              <a:rPr lang="pt-BR" sz="3200" dirty="0" smtClean="0"/>
              <a:t>, a manutenção da integridade</a:t>
            </a:r>
          </a:p>
          <a:p>
            <a:pPr algn="just"/>
            <a:r>
              <a:rPr lang="pt-BR" sz="3200" dirty="0" smtClean="0"/>
              <a:t>bem como a geração de relatórios de dados é feita através de funções que podem </a:t>
            </a:r>
          </a:p>
          <a:p>
            <a:pPr algn="just"/>
            <a:r>
              <a:rPr lang="pt-BR" sz="3200" dirty="0" smtClean="0"/>
              <a:t>ser acessadas por aplicações cliente, seja para a gerência do estabelecimento,</a:t>
            </a:r>
          </a:p>
          <a:p>
            <a:pPr algn="just"/>
            <a:r>
              <a:rPr lang="pt-BR" sz="3200" dirty="0" smtClean="0"/>
              <a:t>Seja para o cliente final.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834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ER</a:t>
            </a:r>
            <a:endParaRPr lang="pt-BR" dirty="0"/>
          </a:p>
        </p:txBody>
      </p:sp>
      <p:pic>
        <p:nvPicPr>
          <p:cNvPr id="4" name="image8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91680" y="1196752"/>
            <a:ext cx="5323859" cy="52997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310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pic>
        <p:nvPicPr>
          <p:cNvPr id="3" name="Picture 2" descr="C:\Users\Pedro\Desktop\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9" y="1279"/>
            <a:ext cx="7342684" cy="715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Negócio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340768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O </a:t>
            </a:r>
            <a:r>
              <a:rPr lang="pt-BR" dirty="0"/>
              <a:t>estoque deve ser atualizado após um novo pedido ser inserido, evitando que haja pedidos de refeições que não possuem estoque suficiente.</a:t>
            </a:r>
            <a:endParaRPr lang="pt-BR" b="0" dirty="0" smtClean="0">
              <a:effectLst/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Não </a:t>
            </a:r>
            <a:r>
              <a:rPr lang="pt-BR" dirty="0"/>
              <a:t>deve ser permitida a compra de refeições que não tenham estoque </a:t>
            </a:r>
            <a:r>
              <a:rPr lang="pt-BR" dirty="0" smtClean="0"/>
              <a:t>disponível.</a:t>
            </a:r>
          </a:p>
          <a:p>
            <a:endParaRPr lang="pt-BR" b="0" dirty="0">
              <a:effectLst/>
            </a:endParaRPr>
          </a:p>
          <a:p>
            <a:pPr marL="285750" indent="-285750">
              <a:buFont typeface="Wingdings"/>
              <a:buChar char="à"/>
            </a:pPr>
            <a:r>
              <a:rPr lang="pt-BR" dirty="0" smtClean="0"/>
              <a:t>Um </a:t>
            </a:r>
            <a:r>
              <a:rPr lang="pt-BR" dirty="0"/>
              <a:t>pedido só pode ser realizado se a loja que vende a refeição estiver no </a:t>
            </a:r>
            <a:r>
              <a:rPr lang="pt-BR" dirty="0" err="1"/>
              <a:t>horario</a:t>
            </a:r>
            <a:r>
              <a:rPr lang="pt-BR" dirty="0"/>
              <a:t> de funcionamento. </a:t>
            </a:r>
            <a:endParaRPr lang="pt-BR" dirty="0" smtClean="0"/>
          </a:p>
          <a:p>
            <a:pPr marL="285750" indent="-285750">
              <a:buFont typeface="Wingdings"/>
              <a:buChar char="à"/>
            </a:pPr>
            <a:endParaRPr lang="pt-BR" b="0" dirty="0">
              <a:effectLst/>
            </a:endParaRPr>
          </a:p>
          <a:p>
            <a:pPr marL="285750" indent="-285750">
              <a:buFont typeface="Wingdings"/>
              <a:buChar char="à"/>
            </a:pPr>
            <a:r>
              <a:rPr lang="pt-BR" dirty="0"/>
              <a:t>Um pedido só pode possuir refeições de uma mesma loja</a:t>
            </a:r>
            <a:r>
              <a:rPr lang="pt-BR" dirty="0" smtClean="0"/>
              <a:t>.</a:t>
            </a:r>
          </a:p>
          <a:p>
            <a:pPr marL="285750" indent="-285750">
              <a:buFont typeface="Wingdings"/>
              <a:buChar char="à"/>
            </a:pPr>
            <a:endParaRPr lang="pt-BR" b="0" dirty="0">
              <a:effectLst/>
            </a:endParaRPr>
          </a:p>
          <a:p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O </a:t>
            </a:r>
            <a:r>
              <a:rPr lang="pt-BR" dirty="0"/>
              <a:t>conteúdo de um pedido não pode ser modificado (</a:t>
            </a:r>
            <a:r>
              <a:rPr lang="pt-BR" dirty="0" err="1"/>
              <a:t>tuplas</a:t>
            </a:r>
            <a:r>
              <a:rPr lang="pt-BR" dirty="0"/>
              <a:t> podem apenas ser incluídas).</a:t>
            </a:r>
            <a:endParaRPr lang="pt-BR" b="0" dirty="0" smtClean="0">
              <a:effectLst/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b="0" dirty="0" smtClean="0">
              <a:effectLst/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8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Trigger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44318" r="33456" b="23633"/>
          <a:stretch/>
        </p:blipFill>
        <p:spPr bwMode="auto">
          <a:xfrm>
            <a:off x="720971" y="1700808"/>
            <a:ext cx="79867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6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Trigger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4" t="43561" r="27856" b="26172"/>
          <a:stretch/>
        </p:blipFill>
        <p:spPr bwMode="auto">
          <a:xfrm>
            <a:off x="899592" y="2060848"/>
            <a:ext cx="784470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4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Trigger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43164" r="27965" b="17774"/>
          <a:stretch/>
        </p:blipFill>
        <p:spPr bwMode="auto">
          <a:xfrm>
            <a:off x="539552" y="1556792"/>
            <a:ext cx="835292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4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Trigger</a:t>
            </a:r>
            <a:endParaRPr lang="pt-BR" dirty="0"/>
          </a:p>
        </p:txBody>
      </p:sp>
      <p:sp>
        <p:nvSpPr>
          <p:cNvPr id="3" name="Rosca 2"/>
          <p:cNvSpPr/>
          <p:nvPr/>
        </p:nvSpPr>
        <p:spPr>
          <a:xfrm>
            <a:off x="2627784" y="1916832"/>
            <a:ext cx="3600400" cy="3600400"/>
          </a:xfrm>
          <a:prstGeom prst="donut">
            <a:avLst>
              <a:gd name="adj" fmla="val 15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emicírculos 3"/>
          <p:cNvSpPr/>
          <p:nvPr/>
        </p:nvSpPr>
        <p:spPr>
          <a:xfrm rot="10800000">
            <a:off x="2608992" y="1916832"/>
            <a:ext cx="3619191" cy="3600400"/>
          </a:xfrm>
          <a:prstGeom prst="blockArc">
            <a:avLst>
              <a:gd name="adj1" fmla="val 9500733"/>
              <a:gd name="adj2" fmla="val 1233820"/>
              <a:gd name="adj3" fmla="val 1713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28184" y="26369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Hora_abertura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5576" y="282157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Hora_fechamento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47864" y="551723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Periodo</a:t>
            </a:r>
            <a:r>
              <a:rPr lang="pt-BR" dirty="0" smtClean="0"/>
              <a:t> disponível para realizar pedidos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5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108</Words>
  <Application>Microsoft Office PowerPoint</Application>
  <PresentationFormat>Apresentação na tela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Introdução do Problema</vt:lpstr>
      <vt:lpstr>Modelo ER</vt:lpstr>
      <vt:lpstr>Tabelas</vt:lpstr>
      <vt:lpstr>Regras de Negócio</vt:lpstr>
      <vt:lpstr>Trigger</vt:lpstr>
      <vt:lpstr>Trigger</vt:lpstr>
      <vt:lpstr>Trigger</vt:lpstr>
      <vt:lpstr>Trigger</vt:lpstr>
      <vt:lpstr>Trigger</vt:lpstr>
      <vt:lpstr>Trigger</vt:lpstr>
      <vt:lpstr>Relatorio</vt:lpstr>
      <vt:lpstr>Relatorio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iFood</dc:title>
  <dc:creator>Pedro Paulo</dc:creator>
  <cp:lastModifiedBy>Pedro Paulo</cp:lastModifiedBy>
  <cp:revision>6</cp:revision>
  <dcterms:created xsi:type="dcterms:W3CDTF">2017-11-29T09:41:17Z</dcterms:created>
  <dcterms:modified xsi:type="dcterms:W3CDTF">2017-11-29T11:00:09Z</dcterms:modified>
</cp:coreProperties>
</file>