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3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C35-4929-441D-886B-77698673CB36}" type="datetimeFigureOut">
              <a:rPr lang="es-MX" smtClean="0"/>
              <a:t>13/07/2018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1F8C-5AAA-4301-9F77-7056DA49B27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C35-4929-441D-886B-77698673CB36}" type="datetimeFigureOut">
              <a:rPr lang="es-MX" smtClean="0"/>
              <a:t>13/07/2018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1F8C-5AAA-4301-9F77-7056DA49B27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C35-4929-441D-886B-77698673CB36}" type="datetimeFigureOut">
              <a:rPr lang="es-MX" smtClean="0"/>
              <a:t>13/07/2018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1F8C-5AAA-4301-9F77-7056DA49B27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C35-4929-441D-886B-77698673CB36}" type="datetimeFigureOut">
              <a:rPr lang="es-MX" smtClean="0"/>
              <a:t>13/07/2018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1F8C-5AAA-4301-9F77-7056DA49B27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C35-4929-441D-886B-77698673CB36}" type="datetimeFigureOut">
              <a:rPr lang="es-MX" smtClean="0"/>
              <a:t>13/07/2018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1F8C-5AAA-4301-9F77-7056DA49B27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C35-4929-441D-886B-77698673CB36}" type="datetimeFigureOut">
              <a:rPr lang="es-MX" smtClean="0"/>
              <a:t>13/07/2018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1F8C-5AAA-4301-9F77-7056DA49B27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C35-4929-441D-886B-77698673CB36}" type="datetimeFigureOut">
              <a:rPr lang="es-MX" smtClean="0"/>
              <a:t>13/07/2018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1F8C-5AAA-4301-9F77-7056DA49B27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C35-4929-441D-886B-77698673CB36}" type="datetimeFigureOut">
              <a:rPr lang="es-MX" smtClean="0"/>
              <a:t>13/07/2018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1F8C-5AAA-4301-9F77-7056DA49B27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C35-4929-441D-886B-77698673CB36}" type="datetimeFigureOut">
              <a:rPr lang="es-MX" smtClean="0"/>
              <a:t>13/07/2018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1F8C-5AAA-4301-9F77-7056DA49B27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C35-4929-441D-886B-77698673CB36}" type="datetimeFigureOut">
              <a:rPr lang="es-MX" smtClean="0"/>
              <a:t>13/07/2018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1F8C-5AAA-4301-9F77-7056DA49B27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C35-4929-441D-886B-77698673CB36}" type="datetimeFigureOut">
              <a:rPr lang="es-MX" smtClean="0"/>
              <a:t>13/07/2018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1F8C-5AAA-4301-9F77-7056DA49B27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7C35-4929-441D-886B-77698673CB36}" type="datetimeFigureOut">
              <a:rPr lang="es-MX" smtClean="0"/>
              <a:t>13/07/2018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21F8C-5AAA-4301-9F77-7056DA49B27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Grupo Salinas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caguayo</dc:creator>
  <cp:lastModifiedBy>caguayo</cp:lastModifiedBy>
  <cp:revision>1</cp:revision>
  <dcterms:created xsi:type="dcterms:W3CDTF">2018-07-13T20:53:12Z</dcterms:created>
  <dcterms:modified xsi:type="dcterms:W3CDTF">2018-07-13T20:54:34Z</dcterms:modified>
</cp:coreProperties>
</file>