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iGHfQnlwvWvadba0al0ESduwu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Portal Backend in PHP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PHP backend for a student portal that allows: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Student Registration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Dashboard with profile and grades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Logout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 Registration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User Login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Dashboard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Logout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Structure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tbl_students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 name, email, password, student_id)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tbl_courses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 course_code, course_name)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tbl_grades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 student_id, course_id, grade)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Scripts: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register.php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login.php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dashboard.php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logout.php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file: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schema.sql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 file with setup instructions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Features (Optional)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Basic form validation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Prevent SQL injection with prepared statements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Admin page to view all students and grades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Understanding PHP sessions &amp; authentication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CRUD operations with MySQL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 logic separation from frontend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Security practices (password hashing, validation)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