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a1490a6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a1490a6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a1490a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1a1490a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1a1490a6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1a1490a6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a1490a6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a1490a6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a1490a6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1a1490a6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1a1490a6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1a1490a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1a1490a6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1a1490a6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www.nobledesktop.com/image/gitresources/git-branches-merge.p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echrish.com/wp-content/uploads/2019/08/git.pn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rofundización</a:t>
            </a:r>
            <a:r>
              <a:rPr lang="en"/>
              <a:t> CSS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</a:t>
            </a:r>
            <a:r>
              <a:rPr lang="en"/>
              <a:t> propiedades, pseudo-classes &amp; pseudo-elements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propiedades de CSS pueden ser heredadas por elementos que </a:t>
            </a:r>
            <a:r>
              <a:rPr lang="en"/>
              <a:t>están</a:t>
            </a:r>
            <a:r>
              <a:rPr lang="en"/>
              <a:t> contenidos en otros, como por ejemplo la propiedad de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Podemos usar la palabra inherit cuando queremos especificar que una propiedad debe ser heredada del elemento padre.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4026400" cy="33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propiedad position indica la forma en que el elemento se va a posicionar en la pantalla, nos permite usarla en gran variedad de situaciones.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tatic: </a:t>
            </a:r>
            <a:r>
              <a:rPr lang="en"/>
              <a:t>Es el comportamiento normal de los elementos, encaja en el layout.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bsolute: </a:t>
            </a:r>
            <a:r>
              <a:rPr lang="en"/>
              <a:t>el elemento sale del layout y se posiciona en cualquier lugar </a:t>
            </a:r>
            <a:r>
              <a:rPr lang="en"/>
              <a:t>dándole</a:t>
            </a:r>
            <a:r>
              <a:rPr lang="en"/>
              <a:t> coordenadas.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r>
              <a:rPr b="1" lang="en"/>
              <a:t>ixed: </a:t>
            </a:r>
            <a:r>
              <a:rPr lang="en"/>
              <a:t>El elemento se posiciona en cualquier parte de la pantalla y se mantiene </a:t>
            </a:r>
            <a:r>
              <a:rPr lang="en"/>
              <a:t>ahí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ticky: </a:t>
            </a:r>
            <a:r>
              <a:rPr lang="en"/>
              <a:t>el elemento </a:t>
            </a:r>
            <a:r>
              <a:rPr lang="en"/>
              <a:t>está</a:t>
            </a:r>
            <a:r>
              <a:rPr lang="en"/>
              <a:t> en el lugar que corresponde en el layout pero al llegar a una </a:t>
            </a:r>
            <a:r>
              <a:rPr lang="en"/>
              <a:t>posición</a:t>
            </a:r>
            <a:r>
              <a:rPr lang="en"/>
              <a:t> asignada se queda </a:t>
            </a:r>
            <a:r>
              <a:rPr lang="en"/>
              <a:t>ahí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Relative: </a:t>
            </a:r>
            <a:r>
              <a:rPr lang="en"/>
              <a:t>se le asigna un lugar </a:t>
            </a:r>
            <a:r>
              <a:rPr lang="en"/>
              <a:t>específico</a:t>
            </a:r>
            <a:r>
              <a:rPr lang="en"/>
              <a:t> tomando como referencia la </a:t>
            </a:r>
            <a:r>
              <a:rPr lang="en"/>
              <a:t>posición</a:t>
            </a:r>
            <a:r>
              <a:rPr lang="en"/>
              <a:t> normal del 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099" y="576237"/>
            <a:ext cx="290809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Pseudo-Elementos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pseudo-elemento es un keyword que agregamos en css </a:t>
            </a:r>
            <a:r>
              <a:rPr lang="en"/>
              <a:t>después</a:t>
            </a:r>
            <a:r>
              <a:rPr lang="en"/>
              <a:t> de un selector, lo usamos para seleccionar una parte del elemento que especificamos, generalmente los usamos para agregar estilos que ayuden a modificar la forma en la que se ve un 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Usamos :: para indicar que vamos a usar un pseudo-elemento.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2701975"/>
            <a:ext cx="3999900" cy="188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901" cy="11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Pseudo-clases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pseudo-clase tambien tambien se usa después de los selectores, las usamos para indicar estados especiales de los elementos y cambiar los estilos a el elemento cuando eso pasa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Usamos : para indicar que vamos a usar un pseudo-elemento.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93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625" y="2313300"/>
            <a:ext cx="2575450" cy="22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poco de git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Pull: </a:t>
            </a:r>
            <a:r>
              <a:rPr lang="en"/>
              <a:t>lo usamos para traer los cambios nuevos del repositorio remoto a nuestro local.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Push: </a:t>
            </a:r>
            <a:r>
              <a:rPr lang="en"/>
              <a:t>lo usamos para enviar nuestros cambios locales al repo remoto, tenemos que hacer un commit primero.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Commit: </a:t>
            </a:r>
            <a:r>
              <a:rPr lang="en"/>
              <a:t>es un snapshot del proyecto en ese momento, podemos tener todos los cambios o solo algunos.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Add: </a:t>
            </a:r>
            <a:r>
              <a:rPr lang="en"/>
              <a:t>con este comando agregamos los cambios que deseamos en el commit.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Pull request:</a:t>
            </a:r>
            <a:r>
              <a:rPr lang="en"/>
              <a:t> es la forma en la que solicitamos al owner o maintainer de un repositorio que lleve tus cambios a su repo.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Branch: </a:t>
            </a:r>
            <a:r>
              <a:rPr lang="en"/>
              <a:t>es una rama de nuestro proyecto, normalmente las usamos para trabajar en algo de forma independiente de las otras personas.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Merge: </a:t>
            </a:r>
            <a:r>
              <a:rPr lang="en"/>
              <a:t>es el acto de mezclar dos ramas, llevando </a:t>
            </a:r>
            <a:r>
              <a:rPr lang="en"/>
              <a:t>así</a:t>
            </a:r>
            <a:r>
              <a:rPr lang="en"/>
              <a:t> todos los commits de una rama hacia otra.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Checkout: </a:t>
            </a:r>
            <a:r>
              <a:rPr lang="en"/>
              <a:t>Es la forma en que cambiamos de rama o cambiamos los archivos locales.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Git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536950" cy="33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15775" y="4483900"/>
            <a:ext cx="65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Imagen obtenida de: </a:t>
            </a:r>
            <a:r>
              <a:rPr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https://www.nobledesktop.com/image/gitresources/git-branches-merge.png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Git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45119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Imagen obtenida de: </a:t>
            </a:r>
            <a:r>
              <a:rPr lang="en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https://techrish.com/wp-content/uploads/2019/08/git.png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21025"/>
            <a:ext cx="5212823" cy="31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