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1cd90ef3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1cd90ef3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1cd90ef3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1cd90ef3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1cd90ef3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1cd90ef3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1cd90ef3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1cd90ef3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1cd90ef3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1cd90ef3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1cd90ef3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1cd90ef3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1cd90ef3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1cd90ef3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1cd90ef3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1cd90ef3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1cd90ef3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1cd90ef3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HTML + CSS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Algunas propiedades y el CSS Object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Usando CSSOM t</a:t>
            </a:r>
            <a:r>
              <a:rPr lang="en"/>
              <a:t>ambién</a:t>
            </a:r>
            <a:r>
              <a:rPr lang="en"/>
              <a:t> es posible ver como un arreglo de objetos las stylesheets que le </a:t>
            </a:r>
            <a:r>
              <a:rPr lang="en"/>
              <a:t>están</a:t>
            </a:r>
            <a:r>
              <a:rPr lang="en"/>
              <a:t> dando los estilos a nuestra </a:t>
            </a:r>
            <a:r>
              <a:rPr lang="en"/>
              <a:t>página</a:t>
            </a:r>
            <a:r>
              <a:rPr lang="en"/>
              <a:t> o elemento seleccionado, en este caso estamos viendo el documento.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15" name="Google Shape;115;p22"/>
          <p:cNvPicPr preferRelativeResize="0"/>
          <p:nvPr/>
        </p:nvPicPr>
        <p:blipFill>
          <a:blip r:embed="rId3">
            <a:alphaModFix/>
          </a:blip>
          <a:stretch>
            <a:fillRect/>
          </a:stretch>
        </p:blipFill>
        <p:spPr>
          <a:xfrm>
            <a:off x="5082377" y="1152485"/>
            <a:ext cx="3749449" cy="3816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Algunas propiedades de css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CSS significa Cascade Style Sheets, son una serie de propiedades que se le dan a los objetos del DOM y nos ayudan a darle estilos y algunas animaciones a los elementos, en esta clase vamos a ver algunas de esas, hablaremos de </a:t>
            </a:r>
            <a:r>
              <a:rPr b="1" lang="en"/>
              <a:t>especificidad </a:t>
            </a:r>
            <a:r>
              <a:rPr lang="en"/>
              <a:t>y les explicare con un ejemplo un poco de </a:t>
            </a:r>
            <a:r>
              <a:rPr lang="en"/>
              <a:t>cómo</a:t>
            </a:r>
            <a:r>
              <a:rPr lang="en"/>
              <a:t> podemos usar los archivos de css.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 seleccionar elementos del HTML en nuestro CSS usamos el selector (la palabra que se ve azul en el ScreenShot), podemos seleccionar por tags, clases usando un punto antes de la clase o por IDs usando un numeral.</a:t>
            </a:r>
            <a:endParaRPr/>
          </a:p>
          <a:p>
            <a:pPr indent="0" lvl="0" marL="0" rtl="0" algn="l">
              <a:spcBef>
                <a:spcPts val="1200"/>
              </a:spcBef>
              <a:spcAft>
                <a:spcPts val="1200"/>
              </a:spcAft>
              <a:buNone/>
            </a:pPr>
            <a:r>
              <a:rPr lang="en"/>
              <a:t>Después</a:t>
            </a:r>
            <a:r>
              <a:rPr lang="en"/>
              <a:t> abrimos llaves y dentro de estas iran las propiedades que queremos usar en ese o esos elementos, en este caso a los tags section le estamos dando un alto y ancho de 100% de la pantalla.</a:t>
            </a:r>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Cómo</a:t>
            </a:r>
            <a:r>
              <a:rPr lang="en"/>
              <a:t> estructuramos nuestro css</a:t>
            </a:r>
            <a:endParaRPr/>
          </a:p>
        </p:txBody>
      </p:sp>
      <p:pic>
        <p:nvPicPr>
          <p:cNvPr id="68" name="Google Shape;68;p15"/>
          <p:cNvPicPr preferRelativeResize="0"/>
          <p:nvPr/>
        </p:nvPicPr>
        <p:blipFill>
          <a:blip r:embed="rId3">
            <a:alphaModFix/>
          </a:blip>
          <a:stretch>
            <a:fillRect/>
          </a:stretch>
        </p:blipFill>
        <p:spPr>
          <a:xfrm>
            <a:off x="4908000" y="1628775"/>
            <a:ext cx="3924300" cy="1885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Unidades de medida en css</a:t>
            </a:r>
            <a:endParaRPr/>
          </a:p>
        </p:txBody>
      </p:sp>
      <p:sp>
        <p:nvSpPr>
          <p:cNvPr id="74" name="Google Shape;74;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 css tenemos varias alternativas para darle medidas a los elementos, algunas se usan para valores absolutos como </a:t>
            </a:r>
            <a:r>
              <a:rPr b="1" lang="en"/>
              <a:t>PX</a:t>
            </a:r>
            <a:r>
              <a:rPr lang="en"/>
              <a:t>, </a:t>
            </a:r>
            <a:r>
              <a:rPr b="1" lang="en"/>
              <a:t>REM</a:t>
            </a:r>
            <a:r>
              <a:rPr lang="en"/>
              <a:t> y </a:t>
            </a:r>
            <a:r>
              <a:rPr b="1" lang="en"/>
              <a:t>EM</a:t>
            </a:r>
            <a:r>
              <a:rPr lang="en"/>
              <a:t> y otros para valores que dependen del contenedor o la pantalla como </a:t>
            </a:r>
            <a:r>
              <a:rPr b="1" lang="en"/>
              <a:t>%</a:t>
            </a:r>
            <a:r>
              <a:rPr lang="en"/>
              <a:t>, </a:t>
            </a:r>
            <a:r>
              <a:rPr b="1" lang="en"/>
              <a:t>VW</a:t>
            </a:r>
            <a:r>
              <a:rPr lang="en"/>
              <a:t> o </a:t>
            </a:r>
            <a:r>
              <a:rPr b="1" lang="en"/>
              <a:t>VH</a:t>
            </a:r>
            <a:endParaRPr b="1"/>
          </a:p>
        </p:txBody>
      </p:sp>
      <p:sp>
        <p:nvSpPr>
          <p:cNvPr id="75" name="Google Shape;75;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4507950" y="1146175"/>
            <a:ext cx="432435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Unidades de medida en css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PX </a:t>
            </a:r>
            <a:r>
              <a:rPr lang="en"/>
              <a:t>lo utilizamos para dar valores en </a:t>
            </a:r>
            <a:r>
              <a:rPr lang="en"/>
              <a:t>píxeles</a:t>
            </a:r>
            <a:r>
              <a:rPr lang="en"/>
              <a:t>, estos valores no </a:t>
            </a:r>
            <a:r>
              <a:rPr lang="en"/>
              <a:t>cambiarán</a:t>
            </a:r>
            <a:r>
              <a:rPr lang="en"/>
              <a:t> en la </a:t>
            </a:r>
            <a:r>
              <a:rPr lang="en"/>
              <a:t>página</a:t>
            </a:r>
            <a:r>
              <a:rPr lang="en"/>
              <a:t> (30px siempre van a ser 30px).</a:t>
            </a:r>
            <a:endParaRPr/>
          </a:p>
          <a:p>
            <a:pPr indent="-342900" lvl="0" marL="457200" rtl="0" algn="l">
              <a:spcBef>
                <a:spcPts val="0"/>
              </a:spcBef>
              <a:spcAft>
                <a:spcPts val="0"/>
              </a:spcAft>
              <a:buSzPts val="1800"/>
              <a:buChar char="●"/>
            </a:pPr>
            <a:r>
              <a:rPr b="1" lang="en"/>
              <a:t>REM </a:t>
            </a:r>
            <a:r>
              <a:rPr lang="en"/>
              <a:t>es el valor del font-size del elemento root, es decir 1rem es el valor que tiene la propiedad font-size del html, en la mayoría de los navegadores esto equivale a 16px default.</a:t>
            </a:r>
            <a:endParaRPr/>
          </a:p>
          <a:p>
            <a:pPr indent="-342900" lvl="0" marL="457200" rtl="0" algn="l">
              <a:spcBef>
                <a:spcPts val="0"/>
              </a:spcBef>
              <a:spcAft>
                <a:spcPts val="0"/>
              </a:spcAft>
              <a:buSzPts val="1800"/>
              <a:buChar char="●"/>
            </a:pPr>
            <a:r>
              <a:rPr b="1" lang="en"/>
              <a:t>EM </a:t>
            </a:r>
            <a:r>
              <a:rPr lang="en"/>
              <a:t>es el valor del font-size en el elemento donde es usado, es útil cuando estamos dando valores a espacios o márgenes de un elemento y queremos que sean basados en el tamaño de letra.</a:t>
            </a:r>
            <a:endParaRPr/>
          </a:p>
          <a:p>
            <a:pPr indent="-342900" lvl="0" marL="457200" rtl="0" algn="l">
              <a:spcBef>
                <a:spcPts val="0"/>
              </a:spcBef>
              <a:spcAft>
                <a:spcPts val="0"/>
              </a:spcAft>
              <a:buSzPts val="1800"/>
              <a:buChar char="●"/>
            </a:pPr>
            <a:r>
              <a:rPr b="1" lang="en"/>
              <a:t>VW </a:t>
            </a:r>
            <a:r>
              <a:rPr lang="en"/>
              <a:t>es un valor computado que resulta de fraccionar el ancho de la pantalla en 100 partes iguales, es decir que 1vw es el 1% del ancho de la pantalla.</a:t>
            </a:r>
            <a:endParaRPr/>
          </a:p>
          <a:p>
            <a:pPr indent="-342900" lvl="0" marL="457200" rtl="0" algn="l">
              <a:spcBef>
                <a:spcPts val="0"/>
              </a:spcBef>
              <a:spcAft>
                <a:spcPts val="0"/>
              </a:spcAft>
              <a:buSzPts val="1800"/>
              <a:buChar char="●"/>
            </a:pPr>
            <a:r>
              <a:rPr b="1" lang="en"/>
              <a:t>VH </a:t>
            </a:r>
            <a:r>
              <a:rPr lang="en"/>
              <a:t>es un valor computado que resulta de fraccionar el alto de la pantalla en 100 partes iguales, es decir que 1vw es el 1% del alto de la pantalla.</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Especificidad en css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La especificidad en css es la un valor que es usado para que el navegador decida </a:t>
            </a:r>
            <a:r>
              <a:rPr lang="en"/>
              <a:t>qué</a:t>
            </a:r>
            <a:r>
              <a:rPr lang="en"/>
              <a:t> propiedades debe aplicar a los elementos de la </a:t>
            </a:r>
            <a:r>
              <a:rPr lang="en"/>
              <a:t>página</a:t>
            </a:r>
            <a:r>
              <a:rPr lang="en"/>
              <a:t>, es importante tener siempre presente esto cuando creamos los estilos para </a:t>
            </a:r>
            <a:r>
              <a:rPr lang="en"/>
              <a:t>así</a:t>
            </a:r>
            <a:r>
              <a:rPr lang="en"/>
              <a:t> obtener el resultado deseado y evitar conflictos de estilos.</a:t>
            </a:r>
            <a:endParaRPr/>
          </a:p>
          <a:p>
            <a:pPr indent="0" lvl="0" marL="0" rtl="0" algn="l">
              <a:spcBef>
                <a:spcPts val="1200"/>
              </a:spcBef>
              <a:spcAft>
                <a:spcPts val="0"/>
              </a:spcAft>
              <a:buNone/>
            </a:pPr>
            <a:r>
              <a:rPr lang="en"/>
              <a:t>La especificidad es calculada de la siguiente forma:</a:t>
            </a:r>
            <a:endParaRPr/>
          </a:p>
          <a:p>
            <a:pPr indent="-342900" lvl="0" marL="457200" rtl="0" algn="l">
              <a:spcBef>
                <a:spcPts val="1200"/>
              </a:spcBef>
              <a:spcAft>
                <a:spcPts val="0"/>
              </a:spcAft>
              <a:buSzPts val="1800"/>
              <a:buChar char="●"/>
            </a:pPr>
            <a:r>
              <a:rPr lang="en"/>
              <a:t>Selectores de tipo o por tag y pseudo-elementos.</a:t>
            </a:r>
            <a:endParaRPr/>
          </a:p>
          <a:p>
            <a:pPr indent="-342900" lvl="0" marL="457200" rtl="0" algn="l">
              <a:spcBef>
                <a:spcPts val="0"/>
              </a:spcBef>
              <a:spcAft>
                <a:spcPts val="0"/>
              </a:spcAft>
              <a:buSzPts val="1800"/>
              <a:buChar char="●"/>
            </a:pPr>
            <a:r>
              <a:rPr lang="en"/>
              <a:t>Selectores de clase, atributos y pseudo-clases.</a:t>
            </a:r>
            <a:endParaRPr/>
          </a:p>
          <a:p>
            <a:pPr indent="-342900" lvl="0" marL="457200" rtl="0" algn="l">
              <a:spcBef>
                <a:spcPts val="0"/>
              </a:spcBef>
              <a:spcAft>
                <a:spcPts val="0"/>
              </a:spcAft>
              <a:buSzPts val="1800"/>
              <a:buChar char="●"/>
            </a:pPr>
            <a:r>
              <a:rPr lang="en"/>
              <a:t>Selectores de ID</a:t>
            </a:r>
            <a:endParaRPr/>
          </a:p>
          <a:p>
            <a:pPr indent="0" lvl="0" marL="0" rtl="0" algn="l">
              <a:spcBef>
                <a:spcPts val="1200"/>
              </a:spcBef>
              <a:spcAft>
                <a:spcPts val="1200"/>
              </a:spcAft>
              <a:buNone/>
            </a:pPr>
            <a:r>
              <a:rPr b="1" lang="en"/>
              <a:t>Nota: </a:t>
            </a:r>
            <a:r>
              <a:rPr lang="en"/>
              <a:t>los estilos escritos en el tag dentro del html sobreescriben los de las </a:t>
            </a:r>
            <a:r>
              <a:rPr lang="en"/>
              <a:t>páginas</a:t>
            </a:r>
            <a:r>
              <a:rPr lang="en"/>
              <a:t> de estilos.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Ejemplo de especificidad</a:t>
            </a:r>
            <a:endParaRPr/>
          </a:p>
        </p:txBody>
      </p:sp>
      <p:pic>
        <p:nvPicPr>
          <p:cNvPr id="94" name="Google Shape;94;p19"/>
          <p:cNvPicPr preferRelativeResize="0"/>
          <p:nvPr/>
        </p:nvPicPr>
        <p:blipFill>
          <a:blip r:embed="rId3">
            <a:alphaModFix/>
          </a:blip>
          <a:stretch>
            <a:fillRect/>
          </a:stretch>
        </p:blipFill>
        <p:spPr>
          <a:xfrm>
            <a:off x="1024688" y="1157100"/>
            <a:ext cx="7094615" cy="3820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 values</a:t>
            </a:r>
            <a:endParaRPr/>
          </a:p>
        </p:txBody>
      </p:sp>
      <p:sp>
        <p:nvSpPr>
          <p:cNvPr id="100" name="Google Shape;100;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Esta propiedad nos permite cambiar la forma en la que este elemento se comporta en el layout, podemos elegir si queremos que sea inline, un bloque y </a:t>
            </a:r>
            <a:r>
              <a:rPr lang="en"/>
              <a:t>además</a:t>
            </a:r>
            <a:r>
              <a:rPr lang="en"/>
              <a:t> podemos usarla para definir el layout que van a tener los elementos hijos de este.</a:t>
            </a:r>
            <a:endParaRPr/>
          </a:p>
          <a:p>
            <a:pPr indent="0" lvl="0" marL="0" rtl="0" algn="l">
              <a:spcBef>
                <a:spcPts val="1200"/>
              </a:spcBef>
              <a:spcAft>
                <a:spcPts val="0"/>
              </a:spcAft>
              <a:buNone/>
            </a:pPr>
            <a:r>
              <a:rPr lang="en"/>
              <a:t>La propiedad display en css nos permite darle los siguientes valores: </a:t>
            </a:r>
            <a:r>
              <a:rPr b="1" lang="en"/>
              <a:t>flex</a:t>
            </a:r>
            <a:r>
              <a:rPr lang="en"/>
              <a:t>,</a:t>
            </a:r>
            <a:r>
              <a:rPr b="1" lang="en"/>
              <a:t> grid</a:t>
            </a:r>
            <a:r>
              <a:rPr lang="en"/>
              <a:t>, </a:t>
            </a:r>
            <a:r>
              <a:rPr b="1" lang="en"/>
              <a:t>block</a:t>
            </a:r>
            <a:r>
              <a:rPr lang="en"/>
              <a:t>, </a:t>
            </a:r>
            <a:r>
              <a:rPr b="1" lang="en"/>
              <a:t>inline</a:t>
            </a:r>
            <a:r>
              <a:rPr lang="en"/>
              <a:t>.</a:t>
            </a:r>
            <a:endParaRPr/>
          </a:p>
          <a:p>
            <a:pPr indent="0" lvl="0" marL="0" rtl="0" algn="l">
              <a:spcBef>
                <a:spcPts val="120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4832400" y="1426359"/>
            <a:ext cx="3999902" cy="28686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 es el CSS Object Model?</a:t>
            </a:r>
            <a:endParaRPr/>
          </a:p>
        </p:txBody>
      </p:sp>
      <p:sp>
        <p:nvSpPr>
          <p:cNvPr id="107" name="Google Shape;107;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 el equivalente al DOM pero para CSS, es decir un conjunto de elementos que nos permiten modificar el CSS desde Javascript.</a:t>
            </a:r>
            <a:endParaRPr/>
          </a:p>
          <a:p>
            <a:pPr indent="0" lvl="0" marL="0" rtl="0" algn="l">
              <a:spcBef>
                <a:spcPts val="1200"/>
              </a:spcBef>
              <a:spcAft>
                <a:spcPts val="1200"/>
              </a:spcAft>
              <a:buNone/>
            </a:pPr>
            <a:r>
              <a:rPr lang="en"/>
              <a:t>En Javascript usariamos algo como </a:t>
            </a:r>
            <a:r>
              <a:rPr lang="en" sz="1400">
                <a:solidFill>
                  <a:srgbClr val="000000"/>
                </a:solidFill>
                <a:highlight>
                  <a:srgbClr val="FFFFFF"/>
                </a:highlight>
                <a:latin typeface="Consolas"/>
                <a:ea typeface="Consolas"/>
                <a:cs typeface="Consolas"/>
                <a:sym typeface="Consolas"/>
              </a:rPr>
              <a:t>element.style.propertyName</a:t>
            </a:r>
            <a:r>
              <a:rPr lang="en" sz="1600">
                <a:solidFill>
                  <a:srgbClr val="000000"/>
                </a:solidFill>
                <a:highlight>
                  <a:srgbClr val="FFFFFF"/>
                </a:highlight>
                <a:latin typeface="Roboto"/>
                <a:ea typeface="Roboto"/>
                <a:cs typeface="Roboto"/>
                <a:sym typeface="Roboto"/>
              </a:rPr>
              <a:t> = </a:t>
            </a:r>
            <a:r>
              <a:rPr lang="en" sz="1400">
                <a:solidFill>
                  <a:srgbClr val="000000"/>
                </a:solidFill>
                <a:highlight>
                  <a:srgbClr val="FFFFFF"/>
                </a:highlight>
                <a:latin typeface="Consolas"/>
                <a:ea typeface="Consolas"/>
                <a:cs typeface="Consolas"/>
                <a:sym typeface="Consolas"/>
              </a:rPr>
              <a:t>“propertyValue”</a:t>
            </a:r>
            <a:r>
              <a:rPr lang="en"/>
              <a:t> </a:t>
            </a:r>
            <a:r>
              <a:rPr lang="en"/>
              <a:t>para darle un valor que queremos al css, esto es muy útil cuando queremos hacer modificaciones de estilo al interactuar con el usuario.</a:t>
            </a:r>
            <a:endParaRPr/>
          </a:p>
        </p:txBody>
      </p:sp>
      <p:pic>
        <p:nvPicPr>
          <p:cNvPr id="108" name="Google Shape;108;p21"/>
          <p:cNvPicPr preferRelativeResize="0"/>
          <p:nvPr/>
        </p:nvPicPr>
        <p:blipFill>
          <a:blip r:embed="rId3">
            <a:alphaModFix/>
          </a:blip>
          <a:stretch>
            <a:fillRect/>
          </a:stretch>
        </p:blipFill>
        <p:spPr>
          <a:xfrm>
            <a:off x="4819375" y="1948606"/>
            <a:ext cx="4159201" cy="12462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