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088d8730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088d8730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088d8730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088d8730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088d8730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088d8730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088d8730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088d8730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088d8730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088d8730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88d8730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88d8730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088d8730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088d8730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a Web.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Qué</a:t>
            </a:r>
            <a:r>
              <a:rPr lang="en"/>
              <a:t> es y </a:t>
            </a:r>
            <a:r>
              <a:rPr lang="en"/>
              <a:t>cómo</a:t>
            </a:r>
            <a:r>
              <a:rPr lang="en"/>
              <a:t> funciona la Web?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Tambien llamada W3 o world wide web.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 un sistema de Servidores conectados que soportan documentos con formato.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Estos documentos pueden llevar a otros mediante links.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HiperText Markup </a:t>
            </a:r>
            <a:r>
              <a:rPr lang="en"/>
              <a:t>Languaje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es un lenguaje de </a:t>
            </a:r>
            <a:r>
              <a:rPr lang="en"/>
              <a:t>programación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 un lenguaje de marcado con el que nosotros podemos darle la estructura a una </a:t>
            </a:r>
            <a:r>
              <a:rPr lang="en"/>
              <a:t>página</a:t>
            </a:r>
            <a:r>
              <a:rPr lang="en"/>
              <a:t> web.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Usamos tags (elementos o palabras clave) para definir el tipo de contenido y en algunos casos hacer la </a:t>
            </a:r>
            <a:r>
              <a:rPr lang="en"/>
              <a:t>página</a:t>
            </a:r>
            <a:r>
              <a:rPr lang="en"/>
              <a:t> accesible.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Podemos poner elementos dentro de otros elementos sin problema, pero tenemos que pensar bien como estamos estructurando nuestra </a:t>
            </a:r>
            <a:r>
              <a:rPr lang="en"/>
              <a:t>página… no es poner cosas por ponerlas, debe haber una razón para hacerlo.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Tags o Elementos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4254500"/>
            <a:ext cx="85206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Imagen obtenida de https://developer.mozilla.org/es/docs/Learn/HTML/Introduction_to_HTML/Getting_started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75" y="1646225"/>
            <a:ext cx="78200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509850"/>
            <a:ext cx="8520600" cy="18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todos los elementos tienen etiquetas de apertura y cierre, como por ejemplo las </a:t>
            </a:r>
            <a:r>
              <a:rPr lang="en"/>
              <a:t>imágenes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 la Web </a:t>
            </a:r>
            <a:r>
              <a:rPr lang="en"/>
              <a:t>Semántica</a:t>
            </a:r>
            <a:r>
              <a:rPr lang="en"/>
              <a:t> se promueve el uso de tags que especifican el uso que se le va a dar a ese elemento o lo que este representa, como por ejemplo &lt;article&gt;&lt;/article&gt; o &lt;form&gt;&lt;/form&gt;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475" y="2639500"/>
            <a:ext cx="4051500" cy="21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4936500" y="4393000"/>
            <a:ext cx="389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</a:rPr>
              <a:t>Imagen obtenida de https://www.w3schools.com/html/html5_semantic_elements.asp</a:t>
            </a:r>
            <a:endParaRPr sz="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2283325"/>
            <a:ext cx="8520600" cy="22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atributos son </a:t>
            </a:r>
            <a:r>
              <a:rPr lang="en"/>
              <a:t>información</a:t>
            </a:r>
            <a:r>
              <a:rPr lang="en"/>
              <a:t> extra que usamos para dar propiedades o </a:t>
            </a:r>
            <a:r>
              <a:rPr lang="en"/>
              <a:t>características</a:t>
            </a:r>
            <a:r>
              <a:rPr lang="en"/>
              <a:t> </a:t>
            </a:r>
            <a:r>
              <a:rPr lang="en"/>
              <a:t>específicas</a:t>
            </a:r>
            <a:r>
              <a:rPr lang="en"/>
              <a:t> a los elementos de nuestra </a:t>
            </a:r>
            <a:r>
              <a:rPr lang="en"/>
              <a:t>página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Class, Id, href, entre otros son ejemplos de atributos que usamos </a:t>
            </a:r>
            <a:r>
              <a:rPr lang="en"/>
              <a:t>comúnmente</a:t>
            </a:r>
            <a:r>
              <a:rPr lang="en"/>
              <a:t> en nuestras estructuras HTML.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Los atributos no siempre son textos, en algunos casos pueden ser booleanos (true o false).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1032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</a:t>
            </a:r>
            <a:r>
              <a:rPr lang="en"/>
              <a:t>básica</a:t>
            </a:r>
            <a:r>
              <a:rPr lang="en"/>
              <a:t> en HTML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en" sz="1050">
                <a:solidFill>
                  <a:srgbClr val="7AB2EB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9D8F7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616E88"/>
              </a:solidFill>
              <a:highlight>
                <a:srgbClr val="14171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7AB2EB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9D8F7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50">
                <a:solidFill>
                  <a:srgbClr val="999999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050">
              <a:solidFill>
                <a:srgbClr val="616E88"/>
              </a:solidFill>
              <a:highlight>
                <a:srgbClr val="14171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7AB2EB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616E88"/>
              </a:solidFill>
              <a:highlight>
                <a:srgbClr val="14171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BBBBB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7AB2EB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9D8F7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50">
                <a:solidFill>
                  <a:srgbClr val="999999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UTF-8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050">
              <a:solidFill>
                <a:srgbClr val="616E88"/>
              </a:solidFill>
              <a:highlight>
                <a:srgbClr val="14171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BBBBB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7AB2EB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9D8F7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http-equiv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50">
                <a:solidFill>
                  <a:srgbClr val="999999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X-UA-Compatible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050">
                <a:solidFill>
                  <a:srgbClr val="A9D8F7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50">
                <a:solidFill>
                  <a:srgbClr val="999999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IE=edge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050">
              <a:solidFill>
                <a:srgbClr val="616E88"/>
              </a:solidFill>
              <a:highlight>
                <a:srgbClr val="14171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BBBBB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7AB2EB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9D8F7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50">
                <a:solidFill>
                  <a:srgbClr val="999999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viewport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050">
                <a:solidFill>
                  <a:srgbClr val="A9D8F7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50">
                <a:solidFill>
                  <a:srgbClr val="999999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width=device-width, initial-scale=1.0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050">
              <a:solidFill>
                <a:srgbClr val="616E88"/>
              </a:solidFill>
              <a:highlight>
                <a:srgbClr val="14171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BBBBB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7AB2EB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BBBBBB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7AB2EB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616E88"/>
              </a:solidFill>
              <a:highlight>
                <a:srgbClr val="14171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7AB2EB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616E88"/>
              </a:solidFill>
              <a:highlight>
                <a:srgbClr val="14171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7AB2EB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616E88"/>
              </a:solidFill>
              <a:highlight>
                <a:srgbClr val="14171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7AB2EB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h1 class=”heading”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BBBBBB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Heading lvl 1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7AB2EB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616E88"/>
              </a:solidFill>
              <a:highlight>
                <a:srgbClr val="14171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7AB2EB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BBBBBB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parrafo random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7AB2EB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616E88"/>
              </a:solidFill>
              <a:highlight>
                <a:srgbClr val="14171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7AB2EB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616E88"/>
              </a:solidFill>
              <a:highlight>
                <a:srgbClr val="14171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7AB2EB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050">
                <a:solidFill>
                  <a:srgbClr val="616E88"/>
                </a:solidFill>
                <a:highlight>
                  <a:srgbClr val="14171C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616E88"/>
              </a:solidFill>
              <a:highlight>
                <a:srgbClr val="14171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Vamos a hacer una </a:t>
            </a:r>
            <a:r>
              <a:rPr lang="en"/>
              <a:t>web</a:t>
            </a:r>
            <a:r>
              <a:rPr lang="en"/>
              <a:t> sencilla con tres secciones, </a:t>
            </a:r>
            <a:r>
              <a:rPr lang="en"/>
              <a:t>navegación</a:t>
            </a:r>
            <a:r>
              <a:rPr lang="en"/>
              <a:t> entre dos </a:t>
            </a:r>
            <a:r>
              <a:rPr lang="en"/>
              <a:t>páginas</a:t>
            </a:r>
            <a:r>
              <a:rPr lang="en"/>
              <a:t> en la cual utilizaremos listas, nav, headings, imagenes y demas tags mientras hablamos de </a:t>
            </a:r>
            <a:r>
              <a:rPr lang="en"/>
              <a:t>qué</a:t>
            </a:r>
            <a:r>
              <a:rPr lang="en"/>
              <a:t> elementos nos sirven y la </a:t>
            </a:r>
            <a:r>
              <a:rPr lang="en"/>
              <a:t>razón</a:t>
            </a:r>
            <a:r>
              <a:rPr lang="en"/>
              <a:t> para eso.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