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4674"/>
  </p:normalViewPr>
  <p:slideViewPr>
    <p:cSldViewPr snapToGrid="0" showGuides="1">
      <p:cViewPr varScale="1">
        <p:scale>
          <a:sx n="232" d="100"/>
          <a:sy n="232" d="100"/>
        </p:scale>
        <p:origin x="3096" y="168"/>
      </p:cViewPr>
      <p:guideLst>
        <p:guide orient="horz" pos="115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0FE875-10F9-4DF1-A8CC-6FA1477B82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57200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here to add a picture or drag and drop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A4A2D7E-A617-41D4-BCB3-63B8CDDAF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251" y="233902"/>
            <a:ext cx="3200400" cy="3200400"/>
          </a:xfrm>
        </p:spPr>
        <p:txBody>
          <a:bodyPr>
            <a:prstTxWarp prst="textArchDown">
              <a:avLst/>
            </a:prstTxWarp>
            <a:normAutofit/>
          </a:bodyPr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here 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3951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1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DFF9-C21A-4CC7-AC07-5785B685516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6ACB-6DE9-46A6-9DC8-3F98551F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073A-7B50-D747-B03C-359077A15D01}"/>
              </a:ext>
            </a:extLst>
          </p:cNvPr>
          <p:cNvSpPr txBox="1"/>
          <p:nvPr/>
        </p:nvSpPr>
        <p:spPr>
          <a:xfrm>
            <a:off x="197117" y="43810"/>
            <a:ext cx="32797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" sz="14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Steps to create the WiC filter for your profile picture:</a:t>
            </a:r>
          </a:p>
          <a:p>
            <a:pPr algn="ctr"/>
            <a:endParaRPr lang="es" sz="1200" dirty="0">
              <a:solidFill>
                <a:srgbClr val="0070C0"/>
              </a:solidFill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algn="ctr"/>
            <a:endParaRPr lang="es" sz="1200" dirty="0">
              <a:solidFill>
                <a:srgbClr val="0070C0"/>
              </a:solidFill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marL="342900" indent="-342900">
              <a:buFont typeface="+mj-lt"/>
              <a:buAutoNum type="arabicPeriod"/>
            </a:pPr>
            <a:r>
              <a:rPr lang="es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Go to Slide 2 and drag your picture to it</a:t>
            </a:r>
          </a:p>
          <a:p>
            <a:pPr marL="342900" indent="-342900">
              <a:buFont typeface="+mj-lt"/>
              <a:buAutoNum type="arabicPeriod"/>
            </a:pPr>
            <a:endParaRPr lang="es" sz="1200" dirty="0">
              <a:solidFill>
                <a:srgbClr val="0070C0"/>
              </a:solidFill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marL="342900" indent="-342900">
              <a:buFont typeface="+mj-lt"/>
              <a:buAutoNum type="arabicPeriod"/>
            </a:pPr>
            <a:r>
              <a:rPr lang="es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Save it as a PNG: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G</a:t>
            </a:r>
            <a:r>
              <a:rPr lang="es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o to File, </a:t>
            </a:r>
            <a:r>
              <a:rPr lang="en-GB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Save as PNG, select only the slide with the image and Save</a:t>
            </a:r>
          </a:p>
          <a:p>
            <a:pPr lvl="1" algn="ctr"/>
            <a:r>
              <a:rPr lang="en-GB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or</a:t>
            </a:r>
            <a:endParaRPr lang="es" sz="1200" dirty="0">
              <a:solidFill>
                <a:srgbClr val="0070C0"/>
              </a:solidFill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Export, as PNG, check only selected slide and Export</a:t>
            </a:r>
          </a:p>
          <a:p>
            <a:pPr marL="800100" lvl="1" indent="-342900">
              <a:buFont typeface="+mj-lt"/>
              <a:buAutoNum type="arabicPeriod"/>
            </a:pPr>
            <a:endParaRPr lang="es" sz="1200" dirty="0">
              <a:solidFill>
                <a:srgbClr val="0070C0"/>
              </a:solidFill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marL="342900" indent="-342900">
              <a:buFont typeface="+mj-lt"/>
              <a:buAutoNum type="arabicPeriod"/>
            </a:pPr>
            <a:r>
              <a:rPr lang="es" sz="1200" dirty="0">
                <a:solidFill>
                  <a:srgbClr val="0070C0"/>
                </a:solidFill>
                <a:latin typeface="Century Gothic" panose="020B0502020202020204" pitchFamily="34" charset="0"/>
                <a:ea typeface="Gothic A1"/>
                <a:cs typeface="Gothic A1"/>
                <a:sym typeface="Gothic A1"/>
              </a:rPr>
              <a:t>Upload it to your favourite social media network</a:t>
            </a:r>
          </a:p>
          <a:p>
            <a:pPr algn="ctr"/>
            <a:endParaRPr lang="es" sz="1200" dirty="0">
              <a:latin typeface="Century Gothic" panose="020B0502020202020204" pitchFamily="34" charset="0"/>
              <a:ea typeface="Gothic A1"/>
              <a:cs typeface="Gothic A1"/>
              <a:sym typeface="Gothic A1"/>
            </a:endParaRPr>
          </a:p>
          <a:p>
            <a:pPr algn="ctr"/>
            <a:endParaRPr lang="en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3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D023F8-AF0A-6C40-8502-8F6910BF61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" y="45720"/>
            <a:ext cx="3559041" cy="3566160"/>
          </a:xfrm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19ACDE-31D1-434C-9A0F-BE0A9A2A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0" y="45720"/>
            <a:ext cx="356616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8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65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Rielly</dc:creator>
  <cp:lastModifiedBy>Aida Monfort</cp:lastModifiedBy>
  <cp:revision>12</cp:revision>
  <dcterms:created xsi:type="dcterms:W3CDTF">2020-08-27T16:27:00Z</dcterms:created>
  <dcterms:modified xsi:type="dcterms:W3CDTF">2021-03-04T13:32:57Z</dcterms:modified>
</cp:coreProperties>
</file>