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1b1b9d9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1b1b9d9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1b1b9d9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1b1b9d9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b1b1b9d9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b1b1b9d9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b1b1b9d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b1b1b9d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b1b1b9d9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b1b1b9d9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b4ff30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b4ff30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b1b1b9d9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b1b1b9d9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b1b1b9d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b1b1b9d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1b1b9d9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b1b1b9d9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COSTE DE ALGORITMO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30450" y="3561750"/>
            <a:ext cx="264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49"/>
              <a:t>alumnos</a:t>
            </a:r>
            <a:endParaRPr sz="334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/>
              <a:t>-</a:t>
            </a:r>
            <a:r>
              <a:rPr lang="es"/>
              <a:t>Agüero Esteban.</a:t>
            </a:r>
            <a:endParaRPr sz="223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60950" y="18989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</a:rPr>
              <a:t>Conclusión: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</a:rPr>
              <a:t>El análisis de costos de algoritmos es esencial para la toma de decisiones informadas en el desarrollo de software y la resolución de problemas computacionales. Permite a los desarrolladores y científicos de la computación elegir la mejor estrategia algorítmica para una tarea dada, considerando factores críticos como el tiempo de ejecución y el uso de memoria.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/>
        </p:nvSpPr>
        <p:spPr>
          <a:xfrm>
            <a:off x="2571750" y="476250"/>
            <a:ext cx="43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Conclusión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highlight>
                  <a:schemeClr val="lt1"/>
                </a:highlight>
              </a:rPr>
              <a:t>Complejidad Temporal y Espacial</a:t>
            </a:r>
            <a:endParaRPr b="1" sz="2500"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refiere a la cantidad de tiempo que tarda en ejecutarse en función del tamaño de entrada del problema. Es una medida crítica para evaluar el rendimiento de un algoritmo y se expresa en términos de notación Big O (O()).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dk1"/>
                </a:solidFill>
              </a:rPr>
              <a:t>Notación Big O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Se debe explicar la notación Big O y cómo se utiliza para describir la complejidad temporal. Por ejemplo, O(1) significa que el algoritmo tiene tiempo constante, O(n) significa tiempo lineal, O(n^2) significa tiempo cuadrático, y así sucesivamente. También es importante destacar cómo identificar la tasa de crecimiento del tiempo en función del tamaño de entrada.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60750"/>
            <a:ext cx="8520600" cy="4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La </a:t>
            </a: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complejidad espacial 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de un algoritmo se refiere a la cantidad de memoria (espacio en memoria) que utiliza en función del tamaño de entrada del problema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400" u="sng">
                <a:solidFill>
                  <a:schemeClr val="dk1"/>
                </a:solidFill>
                <a:highlight>
                  <a:schemeClr val="lt1"/>
                </a:highlight>
              </a:rPr>
              <a:t>Ejemplo : Búsqueda Lineal</a:t>
            </a:r>
            <a:endParaRPr b="1" sz="14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Complejidad Temporal: O(n) (tiempo lineal)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Complejidad Espacial: O(1) (espacio constante)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Análisis de Casos y Optimización</a:t>
            </a:r>
            <a:endParaRPr b="1" sz="25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">
                <a:solidFill>
                  <a:schemeClr val="dk1"/>
                </a:solidFill>
              </a:rPr>
              <a:t>Caso peor ( Worst case):</a:t>
            </a:r>
            <a:r>
              <a:rPr lang="es">
                <a:solidFill>
                  <a:schemeClr val="dk1"/>
                </a:solidFill>
              </a:rPr>
              <a:t> Algoritmo o estructura de datos en el peor rendimiento en </a:t>
            </a:r>
            <a:r>
              <a:rPr lang="es">
                <a:solidFill>
                  <a:schemeClr val="dk1"/>
                </a:solidFill>
              </a:rPr>
              <a:t>términos</a:t>
            </a:r>
            <a:r>
              <a:rPr lang="es">
                <a:solidFill>
                  <a:schemeClr val="dk1"/>
                </a:solidFill>
              </a:rPr>
              <a:t> de tiempo o espacio.El </a:t>
            </a:r>
            <a:r>
              <a:rPr lang="es">
                <a:solidFill>
                  <a:schemeClr val="dk1"/>
                </a:solidFill>
              </a:rPr>
              <a:t>análisis</a:t>
            </a:r>
            <a:r>
              <a:rPr lang="es">
                <a:solidFill>
                  <a:schemeClr val="dk1"/>
                </a:solidFill>
              </a:rPr>
              <a:t> del caso peor proporciona una cota superior para el rendimiento del algoritmo.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">
                <a:solidFill>
                  <a:schemeClr val="dk1"/>
                </a:solidFill>
              </a:rPr>
              <a:t>Caso mejor ( Best case) :</a:t>
            </a:r>
            <a:r>
              <a:rPr lang="es">
                <a:solidFill>
                  <a:schemeClr val="dk1"/>
                </a:solidFill>
              </a:rPr>
              <a:t>Requieren menor cantidad de recursos para completar una tarea o realizar una </a:t>
            </a:r>
            <a:r>
              <a:rPr lang="es">
                <a:solidFill>
                  <a:schemeClr val="dk1"/>
                </a:solidFill>
              </a:rPr>
              <a:t>operación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">
                <a:solidFill>
                  <a:schemeClr val="dk1"/>
                </a:solidFill>
              </a:rPr>
              <a:t>Caso promedio ( Average case ):</a:t>
            </a:r>
            <a:r>
              <a:rPr lang="es">
                <a:solidFill>
                  <a:schemeClr val="dk1"/>
                </a:solidFill>
              </a:rPr>
              <a:t>Utiliza herramientas de probabilidad y </a:t>
            </a:r>
            <a:r>
              <a:rPr lang="es">
                <a:solidFill>
                  <a:schemeClr val="dk1"/>
                </a:solidFill>
              </a:rPr>
              <a:t>estadísticas</a:t>
            </a:r>
            <a:r>
              <a:rPr lang="es">
                <a:solidFill>
                  <a:schemeClr val="dk1"/>
                </a:solidFill>
              </a:rPr>
              <a:t> para calcular el tiempo o espacio esperado de un algoritmo en un conjunto de datos aleatorios.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71900" y="979100"/>
            <a:ext cx="82221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">
                <a:solidFill>
                  <a:schemeClr val="dk1"/>
                </a:solidFill>
              </a:rPr>
              <a:t>Definir </a:t>
            </a:r>
            <a:r>
              <a:rPr lang="es">
                <a:solidFill>
                  <a:schemeClr val="dk1"/>
                </a:solidFill>
              </a:rPr>
              <a:t>métrica</a:t>
            </a:r>
            <a:r>
              <a:rPr lang="es">
                <a:solidFill>
                  <a:schemeClr val="dk1"/>
                </a:solidFill>
              </a:rPr>
              <a:t> de costo: Tiempo de ejecución, memoria, cant. de oper.,etc.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">
                <a:solidFill>
                  <a:schemeClr val="dk1"/>
                </a:solidFill>
              </a:rPr>
              <a:t>Mejor caso:Encontrar la entrada que </a:t>
            </a:r>
            <a:r>
              <a:rPr lang="es">
                <a:solidFill>
                  <a:schemeClr val="dk1"/>
                </a:solidFill>
              </a:rPr>
              <a:t>requiere</a:t>
            </a:r>
            <a:r>
              <a:rPr lang="es">
                <a:solidFill>
                  <a:schemeClr val="dk1"/>
                </a:solidFill>
              </a:rPr>
              <a:t> menos tiempo, memoria,etc.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">
                <a:solidFill>
                  <a:schemeClr val="dk1"/>
                </a:solidFill>
              </a:rPr>
              <a:t>Peor caso:Uso de </a:t>
            </a:r>
            <a:r>
              <a:rPr lang="es">
                <a:solidFill>
                  <a:schemeClr val="dk1"/>
                </a:solidFill>
              </a:rPr>
              <a:t>más</a:t>
            </a:r>
            <a:r>
              <a:rPr lang="es">
                <a:solidFill>
                  <a:schemeClr val="dk1"/>
                </a:solidFill>
              </a:rPr>
              <a:t> recursos y </a:t>
            </a:r>
            <a:r>
              <a:rPr lang="es">
                <a:solidFill>
                  <a:schemeClr val="dk1"/>
                </a:solidFill>
              </a:rPr>
              <a:t>máximo</a:t>
            </a:r>
            <a:r>
              <a:rPr lang="es">
                <a:solidFill>
                  <a:schemeClr val="dk1"/>
                </a:solidFill>
              </a:rPr>
              <a:t> trabajo.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">
                <a:solidFill>
                  <a:schemeClr val="dk1"/>
                </a:solidFill>
              </a:rPr>
              <a:t>Caso promedio:Calcular promedio para todas las posibles entradas.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">
                <a:solidFill>
                  <a:schemeClr val="dk1"/>
                </a:solidFill>
              </a:rPr>
              <a:t>Casos específicos intermedios:Como se comportan los algoritmos.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">
                <a:solidFill>
                  <a:schemeClr val="dk1"/>
                </a:solidFill>
              </a:rPr>
              <a:t>Realiza pruebas empíricas:Obtiene una </a:t>
            </a:r>
            <a:r>
              <a:rPr lang="es">
                <a:solidFill>
                  <a:schemeClr val="dk1"/>
                </a:solidFill>
              </a:rPr>
              <a:t>comprensión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chemeClr val="dk1"/>
                </a:solidFill>
              </a:rPr>
              <a:t>más precisa del rend.</a:t>
            </a:r>
            <a:r>
              <a:rPr lang="es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s">
                <a:solidFill>
                  <a:schemeClr val="dk1"/>
                </a:solidFill>
              </a:rPr>
              <a:t>visualiza y compara resultados: Como se comporta un algoritmo en diferentes escenarios.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71900" y="639675"/>
            <a:ext cx="8222100" cy="4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Análisis</a:t>
            </a:r>
            <a:r>
              <a:rPr lang="es" sz="1700">
                <a:solidFill>
                  <a:schemeClr val="dk1"/>
                </a:solidFill>
              </a:rPr>
              <a:t> de complejidad.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Perfiles de rendimiento.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Mejora de algoritmos.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Optimización</a:t>
            </a:r>
            <a:r>
              <a:rPr lang="es" sz="1700">
                <a:solidFill>
                  <a:schemeClr val="dk1"/>
                </a:solidFill>
              </a:rPr>
              <a:t> local.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Algoritmos </a:t>
            </a:r>
            <a:r>
              <a:rPr lang="es" sz="1700">
                <a:solidFill>
                  <a:schemeClr val="dk1"/>
                </a:solidFill>
              </a:rPr>
              <a:t>asintóticamente</a:t>
            </a:r>
            <a:r>
              <a:rPr lang="es" sz="1700">
                <a:solidFill>
                  <a:schemeClr val="dk1"/>
                </a:solidFill>
              </a:rPr>
              <a:t> eficientes.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Memoria </a:t>
            </a:r>
            <a:r>
              <a:rPr lang="es" sz="1700">
                <a:solidFill>
                  <a:schemeClr val="dk1"/>
                </a:solidFill>
              </a:rPr>
              <a:t>caché</a:t>
            </a:r>
            <a:r>
              <a:rPr lang="e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Paralelismo y concurrencia.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Uso eficiente de memoria.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Uso de algoritmos de ordenacion y busqueda eficiente.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Elimina </a:t>
            </a:r>
            <a:r>
              <a:rPr lang="es" sz="1700">
                <a:solidFill>
                  <a:schemeClr val="dk1"/>
                </a:solidFill>
              </a:rPr>
              <a:t>código</a:t>
            </a:r>
            <a:r>
              <a:rPr lang="es" sz="1700">
                <a:solidFill>
                  <a:schemeClr val="dk1"/>
                </a:solidFill>
              </a:rPr>
              <a:t> muerto y </a:t>
            </a:r>
            <a:r>
              <a:rPr lang="es" sz="1700">
                <a:solidFill>
                  <a:schemeClr val="dk1"/>
                </a:solidFill>
              </a:rPr>
              <a:t>redundante</a:t>
            </a:r>
            <a:r>
              <a:rPr lang="e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Ajuste de </a:t>
            </a:r>
            <a:r>
              <a:rPr lang="es" sz="1700">
                <a:solidFill>
                  <a:schemeClr val="dk1"/>
                </a:solidFill>
              </a:rPr>
              <a:t>parámetros</a:t>
            </a:r>
            <a:r>
              <a:rPr lang="e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Optimización</a:t>
            </a:r>
            <a:r>
              <a:rPr lang="es" sz="1700">
                <a:solidFill>
                  <a:schemeClr val="dk1"/>
                </a:solidFill>
              </a:rPr>
              <a:t> </a:t>
            </a:r>
            <a:r>
              <a:rPr lang="es" sz="1700">
                <a:solidFill>
                  <a:schemeClr val="dk1"/>
                </a:solidFill>
              </a:rPr>
              <a:t>específica</a:t>
            </a:r>
            <a:r>
              <a:rPr lang="es" sz="1700">
                <a:solidFill>
                  <a:schemeClr val="dk1"/>
                </a:solidFill>
              </a:rPr>
              <a:t> de plataforma.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Monitoreo y ajuste en tiempo real.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" sz="1700">
                <a:solidFill>
                  <a:schemeClr val="dk1"/>
                </a:solidFill>
              </a:rPr>
              <a:t>Pruebas exhaustivas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Análisis Empírico y Herramientas</a:t>
            </a:r>
            <a:endParaRPr b="1" sz="2500"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28925" y="1741900"/>
            <a:ext cx="82221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Explicación de como realizar análisis empíricos de algoritmos en la practica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Realizar análisis empíricos de algoritmos en la práctica implica evaluar su rendimiento utilizando datos reales o generados experimentalmente. Aquí hay una explicación paso a paso de cómo hacerlo: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Selección del algoritmo 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Definición de medidas de rendimiento 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Generación de datos de prueba 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Implementación del algoritmo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Configuración del entorno de prueba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Recopilación de datos 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Análisis de datos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Optimización y ajuste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Documentación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Conclusiones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>
                <a:solidFill>
                  <a:schemeClr val="dk1"/>
                </a:solidFill>
              </a:rPr>
              <a:t>Comunicación de resultados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239650" y="749223"/>
            <a:ext cx="8222100" cy="4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uso de herramientas y recursos para medir el rendimiento  (profiler, temporizador, etc.)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Medir el rendimiento de algoritmos y aplicaciones es fundamental para optimizar su eficiencia. Aquí tienes algunas herramientas y recursos comunes que se utilizan para este propósito: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1. **Profiling Tools (Herramientas de perfilado)**: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**Profiler de CPU**: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**Profiler de Memoria**: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2. **Temporizadores y Cronómetros**: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3. **Herramientas de Monitoreo de Recursos del Sistema: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4. **Herramientas de Generación de Perfiles de Uso de Memoria**: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5. **Benchmarking Frameworks (Frameworks de Evaluación)**: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0" y="435500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Aplicación Práctica y Conclusión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Aplicaciones 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Selección de algoritmos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Optimización de código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 recursos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Diseño de algoritmos eficientes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Comparación de algoritmos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