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9" r:id="rId3"/>
    <p:sldId id="257" r:id="rId4"/>
    <p:sldId id="265" r:id="rId5"/>
    <p:sldId id="258" r:id="rId6"/>
    <p:sldId id="275" r:id="rId7"/>
    <p:sldId id="259" r:id="rId8"/>
    <p:sldId id="276" r:id="rId9"/>
    <p:sldId id="261" r:id="rId10"/>
    <p:sldId id="277" r:id="rId11"/>
    <p:sldId id="263" r:id="rId12"/>
    <p:sldId id="267" r:id="rId13"/>
    <p:sldId id="278" r:id="rId14"/>
    <p:sldId id="279" r:id="rId15"/>
    <p:sldId id="280" r:id="rId16"/>
    <p:sldId id="281" r:id="rId17"/>
    <p:sldId id="270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niglet" panose="020B0604020202020204" charset="0"/>
      <p:regular r:id="rId25"/>
    </p:embeddedFont>
    <p:embeddedFont>
      <p:font typeface="Walter Turncoa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4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1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4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08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54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85572985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85572985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2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5572985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85572985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5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olution.pro/es/t/data-structures-algorithms/linear-search-algorithm/estructura-de-datos-y-algoritmos-busqueda-line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334738"/>
            <a:ext cx="7772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en Informática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777401" y="90058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7601546" y="5379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400175" y="3455828"/>
            <a:ext cx="2058017" cy="141568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0" y="2600050"/>
            <a:ext cx="2421100" cy="23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6711125" y="3511550"/>
            <a:ext cx="155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Alumnos</a:t>
            </a:r>
            <a:endParaRPr u="sng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-Agüero Esteban</a:t>
            </a:r>
            <a:endParaRPr sz="1100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-Chalon Lucas</a:t>
            </a:r>
            <a:endParaRPr sz="1100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-Banegas Mauro</a:t>
            </a:r>
            <a:endParaRPr sz="1100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-Alcázar Rafael</a:t>
            </a:r>
            <a:endParaRPr sz="1100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-Emilia</a:t>
            </a:r>
            <a:endParaRPr sz="1100"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Búsqueda Hashing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Hash</a:t>
            </a: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8272732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dirty="0"/>
              <a:t>El método de búsqueda hash nos permite encontrar directamente el registro buscado.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dirty="0"/>
              <a:t>La tablas de hash, aceleran el proceso de búsqueda de un registro de información según una clave.</a:t>
            </a:r>
            <a:endParaRPr sz="2400" dirty="0"/>
          </a:p>
        </p:txBody>
      </p:sp>
      <p:sp>
        <p:nvSpPr>
          <p:cNvPr id="122" name="Google Shape;122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4305748" y="438118"/>
            <a:ext cx="460705" cy="491455"/>
            <a:chOff x="9901824" y="937343"/>
            <a:chExt cx="744273" cy="793950"/>
          </a:xfrm>
        </p:grpSpPr>
        <p:grpSp>
          <p:nvGrpSpPr>
            <p:cNvPr id="125" name="Google Shape;125;p1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6" name="Google Shape;126;p1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1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4294967295"/>
          </p:nvPr>
        </p:nvSpPr>
        <p:spPr>
          <a:xfrm>
            <a:off x="4397525" y="1681650"/>
            <a:ext cx="3777900" cy="17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Hash se refiere a una función o método para generar “claves “ o “llaves” que representan a un documento, registro, archivo, etc.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363CCC-221A-E74D-0784-DBB910EE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1" y="1031172"/>
            <a:ext cx="3764253" cy="30811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Hash Abierto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65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Hash Abierto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57200" y="1577994"/>
            <a:ext cx="8229600" cy="2800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800" dirty="0"/>
              <a:t>En el </a:t>
            </a:r>
            <a:r>
              <a:rPr lang="es-AR" sz="1800" dirty="0" err="1"/>
              <a:t>hashing</a:t>
            </a:r>
            <a:r>
              <a:rPr lang="es-AR" sz="1800" dirty="0"/>
              <a:t> abierto, las claves se almacenan en listas enlazadas unidas a celdas de una tabla hash.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363DE-2662-28B6-8AE8-C21305F3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54" y="2435394"/>
            <a:ext cx="5066876" cy="22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Hash Cerrado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00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Hash Cerrado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57200" y="1577994"/>
            <a:ext cx="8229600" cy="2800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800" dirty="0"/>
              <a:t>En el </a:t>
            </a:r>
            <a:r>
              <a:rPr lang="es-AR" sz="1800" dirty="0" err="1"/>
              <a:t>hashing</a:t>
            </a:r>
            <a:r>
              <a:rPr lang="es-AR" sz="1800" dirty="0"/>
              <a:t> cerrado, todas las claves se almacenan en la propia tabla de hash sin el uso de listas enlazadas.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F48E9C-5355-3659-4B76-9CFA605C7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12101"/>
            <a:ext cx="3439886" cy="2082360"/>
          </a:xfrm>
          <a:prstGeom prst="rect">
            <a:avLst/>
          </a:prstGeom>
        </p:spPr>
      </p:pic>
      <p:sp>
        <p:nvSpPr>
          <p:cNvPr id="4" name="Google Shape;63;p12">
            <a:extLst>
              <a:ext uri="{FF2B5EF4-FFF2-40B4-BE49-F238E27FC236}">
                <a16:creationId xmlns:a16="http://schemas.microsoft.com/office/drawing/2014/main" id="{152A1978-7CE3-6AB8-B4B9-5F1808829D23}"/>
              </a:ext>
            </a:extLst>
          </p:cNvPr>
          <p:cNvSpPr txBox="1">
            <a:spLocks/>
          </p:cNvSpPr>
          <p:nvPr/>
        </p:nvSpPr>
        <p:spPr>
          <a:xfrm>
            <a:off x="4930444" y="2316927"/>
            <a:ext cx="3603956" cy="280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sz="1800" dirty="0"/>
              <a:t>El ‘cerrado’ se refiere a que no dejamos la tabla de hash, cada objeto se almacena directamente en un índice en el array interno de la tabla hash.</a:t>
            </a:r>
          </a:p>
          <a:p>
            <a:pPr marL="0" indent="0">
              <a:buFont typeface="Sniglet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37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1431985" y="2160150"/>
            <a:ext cx="669779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Los algoritmos de búsquedas se utilizan de forma comparativa dentro de un grupo de datos.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Las formas de busqueda son diferentes en tiempo y espacio requerido.</a:t>
            </a:r>
            <a:endParaRPr dirty="0"/>
          </a:p>
        </p:txBody>
      </p:sp>
      <p:sp>
        <p:nvSpPr>
          <p:cNvPr id="213" name="Google Shape;213;p2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777300" y="1753075"/>
            <a:ext cx="8125160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289885" y="48468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Gracias!</a:t>
            </a:r>
            <a:endParaRPr sz="48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294967295"/>
          </p:nvPr>
        </p:nvSpPr>
        <p:spPr>
          <a:xfrm>
            <a:off x="5019825" y="3290975"/>
            <a:ext cx="39723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¿Alguna consulta?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0" y="2600050"/>
            <a:ext cx="2421100" cy="23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Algoritmos de Búsqueda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Algoritmo de Búsqueda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57200" y="1825375"/>
            <a:ext cx="8229600" cy="25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Los algoritmos de búsqueda siempre buscan algo para comparar.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Ejemplos: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- Listas de empleados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- Listas de boletas y facturas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- Condición de alumnos en una institución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formal de Búsqueda</a:t>
            </a:r>
            <a:endParaRPr dirty="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1341550" y="2054941"/>
            <a:ext cx="7336623" cy="2408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 operación de búqueda consta de dos resultados dentro de las posibilidades dentro de un conjunto.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342900" indent="-342900"/>
            <a:r>
              <a:rPr lang="en" dirty="0"/>
              <a:t>Si pertenece el elemento buscando dentro del conjunto.</a:t>
            </a:r>
          </a:p>
          <a:p>
            <a:pPr marL="342900" indent="-342900"/>
            <a:r>
              <a:rPr lang="en" dirty="0"/>
              <a:t>No pertenece el elemento buscado del conjunto.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77300" y="1753075"/>
            <a:ext cx="8366700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289885" y="48468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mas usados para realizar búsqueda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Búsqueda Binaria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384046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Búsqueda Lineal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701160" y="1808525"/>
            <a:ext cx="2304154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Búsqueda por transformación de claves hash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34954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784436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Búsqueda Lineal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lineal</a:t>
            </a:r>
            <a:endParaRPr dirty="0"/>
          </a:p>
        </p:txBody>
      </p:sp>
      <p:sp>
        <p:nvSpPr>
          <p:cNvPr id="86" name="Google Shape;86;p1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835275" y="2087218"/>
            <a:ext cx="3429600" cy="22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refiere a la búsqueda de un elemento dentro de un vector.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sz="1800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Ventaja</a:t>
            </a:r>
            <a:r>
              <a:rPr lang="es-AR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: el vector no debe estár ordenado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89DE30-204C-1CD1-C24B-25E330696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1450" y="2087219"/>
            <a:ext cx="41719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Búsqueda Binaria</a:t>
            </a:r>
            <a:endParaRPr sz="3600" dirty="0"/>
          </a:p>
        </p:txBody>
      </p:sp>
      <p:sp>
        <p:nvSpPr>
          <p:cNvPr id="204" name="Google Shape;204;p2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63;p20">
            <a:extLst>
              <a:ext uri="{FF2B5EF4-FFF2-40B4-BE49-F238E27FC236}">
                <a16:creationId xmlns:a16="http://schemas.microsoft.com/office/drawing/2014/main" id="{F782C40B-65E5-6DBF-1E30-A2E2E46E35EF}"/>
              </a:ext>
            </a:extLst>
          </p:cNvPr>
          <p:cNvSpPr/>
          <p:nvPr/>
        </p:nvSpPr>
        <p:spPr>
          <a:xfrm>
            <a:off x="3968151" y="705172"/>
            <a:ext cx="878199" cy="8303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89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457199" y="1945971"/>
            <a:ext cx="8341743" cy="2979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AR" sz="2000" dirty="0"/>
              <a:t>Este tipo de búsqueda utiliza el método divide y vencerás. Para la localización de un elemento.</a:t>
            </a: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s-AR" sz="2000" dirty="0"/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2000"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Busqueda Binaria</a:t>
            </a:r>
            <a:endParaRPr dirty="0"/>
          </a:p>
        </p:txBody>
      </p:sp>
      <p:sp>
        <p:nvSpPr>
          <p:cNvPr id="104" name="Google Shape;104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3818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;p16">
            <a:extLst>
              <a:ext uri="{FF2B5EF4-FFF2-40B4-BE49-F238E27FC236}">
                <a16:creationId xmlns:a16="http://schemas.microsoft.com/office/drawing/2014/main" id="{53C1ADED-FBD2-B3A1-EF42-359FFBDF39E8}"/>
              </a:ext>
            </a:extLst>
          </p:cNvPr>
          <p:cNvSpPr txBox="1">
            <a:spLocks/>
          </p:cNvSpPr>
          <p:nvPr/>
        </p:nvSpPr>
        <p:spPr>
          <a:xfrm>
            <a:off x="457198" y="2688308"/>
            <a:ext cx="4114801" cy="196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27000" indent="0">
              <a:buFont typeface="Sniglet"/>
              <a:buNone/>
            </a:pPr>
            <a:endParaRPr lang="es-ES" sz="2000" dirty="0"/>
          </a:p>
          <a:p>
            <a:r>
              <a:rPr lang="es-ES" sz="1800" dirty="0"/>
              <a:t>La lista debe estar ordenada de acuerdo al valor de la clave.</a:t>
            </a:r>
          </a:p>
          <a:p>
            <a:r>
              <a:rPr lang="es-ES" sz="1800" dirty="0"/>
              <a:t>Se reduce el vector a la mitad en comparación a &lt; o &gt; al elemento buscado.</a:t>
            </a: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78AC0BDC-773C-2899-5B77-544C11F4673C}"/>
              </a:ext>
            </a:extLst>
          </p:cNvPr>
          <p:cNvSpPr txBox="1">
            <a:spLocks/>
          </p:cNvSpPr>
          <p:nvPr/>
        </p:nvSpPr>
        <p:spPr>
          <a:xfrm>
            <a:off x="4381890" y="2688308"/>
            <a:ext cx="4114801" cy="196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lang="es-ES" sz="2000" dirty="0"/>
          </a:p>
          <a:p>
            <a:r>
              <a:rPr lang="es-ES" sz="1800" dirty="0"/>
              <a:t>Al estar ordenada se obtiene el número total de registros.</a:t>
            </a:r>
          </a:p>
          <a:p>
            <a:r>
              <a:rPr lang="es-ES" sz="1800" dirty="0"/>
              <a:t>Es aplicable a árboles y listas.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192163-555A-F0F6-BB95-313B669F89B7}"/>
              </a:ext>
            </a:extLst>
          </p:cNvPr>
          <p:cNvCxnSpPr>
            <a:cxnSpLocks/>
          </p:cNvCxnSpPr>
          <p:nvPr/>
        </p:nvCxnSpPr>
        <p:spPr>
          <a:xfrm>
            <a:off x="4403924" y="3165987"/>
            <a:ext cx="0" cy="140180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402</Words>
  <Application>Microsoft Office PowerPoint</Application>
  <PresentationFormat>Presentación en pantalla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Sniglet</vt:lpstr>
      <vt:lpstr>Arial</vt:lpstr>
      <vt:lpstr>Calibri</vt:lpstr>
      <vt:lpstr>Walter Turncoat</vt:lpstr>
      <vt:lpstr>Ursula template</vt:lpstr>
      <vt:lpstr>Ingeniería en Informática</vt:lpstr>
      <vt:lpstr>Presentación de PowerPoint</vt:lpstr>
      <vt:lpstr>Algoritmo de Búsqueda  </vt:lpstr>
      <vt:lpstr>Definición formal de Búsqueda</vt:lpstr>
      <vt:lpstr>Métodos mas usados para realizar búsqueda</vt:lpstr>
      <vt:lpstr>Presentación de PowerPoint</vt:lpstr>
      <vt:lpstr>Búsqueda lineal</vt:lpstr>
      <vt:lpstr>Presentación de PowerPoint</vt:lpstr>
      <vt:lpstr>Busqueda Binaria</vt:lpstr>
      <vt:lpstr>Presentación de PowerPoint</vt:lpstr>
      <vt:lpstr>Búsqueda Hash</vt:lpstr>
      <vt:lpstr>Presentación de PowerPoint</vt:lpstr>
      <vt:lpstr>Presentación de PowerPoint</vt:lpstr>
      <vt:lpstr>Hash Abierto </vt:lpstr>
      <vt:lpstr>Presentación de PowerPoint</vt:lpstr>
      <vt:lpstr>Hash Cerrado </vt:lpstr>
      <vt:lpstr>Conclusión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en Informática</dc:title>
  <cp:lastModifiedBy>esteban agüero</cp:lastModifiedBy>
  <cp:revision>3</cp:revision>
  <dcterms:modified xsi:type="dcterms:W3CDTF">2023-10-08T17:19:09Z</dcterms:modified>
</cp:coreProperties>
</file>