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81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57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08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4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43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83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3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14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2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0A65-21EC-47F7-8CF1-B681175E9961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CB18-2FA7-4117-8602-2D54DB9D95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27584" y="569173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483768" y="569173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7498860" y="548680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4186492" y="548680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842676" y="548680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27584" y="2873429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483768" y="2873429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139952" y="2873429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531015" y="2852936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842676" y="2852936"/>
            <a:ext cx="1512168" cy="2088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249773" y="182273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X2 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363">
            <a:off x="1230853" y="753294"/>
            <a:ext cx="705631" cy="163884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363">
            <a:off x="2887036" y="724373"/>
            <a:ext cx="705631" cy="163884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363">
            <a:off x="7976780" y="755191"/>
            <a:ext cx="705631" cy="163884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 rot="5400000">
            <a:off x="7673734" y="1082494"/>
            <a:ext cx="1374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 smtClean="0">
                <a:solidFill>
                  <a:srgbClr val="FF0000"/>
                </a:solidFill>
              </a:rPr>
              <a:t>X</a:t>
            </a:r>
            <a:endParaRPr lang="fr-FR" sz="8800" dirty="0">
              <a:solidFill>
                <a:srgbClr val="FF0000"/>
              </a:solidFill>
            </a:endParaRPr>
          </a:p>
        </p:txBody>
      </p:sp>
      <p:pic>
        <p:nvPicPr>
          <p:cNvPr id="1025" name="Picture 1" descr="C:\HomeNico\UCBL\Enseignements\2016-17\LIFBDW1\images\ship-158847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8169" y="1553204"/>
            <a:ext cx="1266243" cy="6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664942" y="1120098"/>
            <a:ext cx="472698" cy="47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340033" y="102741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fr-F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???</a:t>
            </a:r>
            <a:endParaRPr lang="fr-FR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5" name="Picture 1" descr="C:\HomeNico\UCBL\Enseignements\2016-17\LIFBDW1\images\ship-158847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65638" y="1616373"/>
            <a:ext cx="1266243" cy="6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5365">
            <a:off x="5722996" y="801179"/>
            <a:ext cx="1152128" cy="1152128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6291978" y="965855"/>
            <a:ext cx="67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+</a:t>
            </a:r>
            <a:endParaRPr lang="fr-FR" sz="2800" dirty="0"/>
          </a:p>
        </p:txBody>
      </p:sp>
      <p:sp>
        <p:nvSpPr>
          <p:cNvPr id="38" name="Rectangle à quatre flèches 37"/>
          <p:cNvSpPr/>
          <p:nvPr/>
        </p:nvSpPr>
        <p:spPr>
          <a:xfrm>
            <a:off x="6454651" y="666806"/>
            <a:ext cx="792088" cy="792088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1851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1" descr="C:\HomeNico\UCBL\Enseignements\2016-17\LIFBDW1\images\ship-158847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446" y="3583177"/>
            <a:ext cx="1266243" cy="6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54" y="3272896"/>
            <a:ext cx="1719064" cy="12892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45" y="2945437"/>
            <a:ext cx="1164266" cy="1401792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8037">
            <a:off x="4615785" y="3700270"/>
            <a:ext cx="1043708" cy="606656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81" y="3252403"/>
            <a:ext cx="1164146" cy="116414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363">
            <a:off x="8008934" y="3077630"/>
            <a:ext cx="705631" cy="1638844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55" y="3252403"/>
            <a:ext cx="1354480" cy="1354480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1077516" y="2430413"/>
            <a:ext cx="98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Missile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660834" y="2431921"/>
            <a:ext cx="1165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Rejoue une fois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4336225" y="2407538"/>
            <a:ext cx="131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Vide ou pas vide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6003672" y="2426557"/>
            <a:ext cx="12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Même pas mal !</a:t>
            </a:r>
            <a:endParaRPr lang="fr-FR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7685211" y="2414745"/>
            <a:ext cx="12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Passe ton tour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997286" y="4744194"/>
            <a:ext cx="12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Bateau leurre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98152" y="4731588"/>
            <a:ext cx="12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Sauvez Willy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409387" y="4731588"/>
            <a:ext cx="12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Méga-Bombe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026333" y="4729251"/>
            <a:ext cx="12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Etoile de la mort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704261" y="4718088"/>
            <a:ext cx="12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Mauvaise manip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09693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</dc:creator>
  <cp:lastModifiedBy>Nicolas</cp:lastModifiedBy>
  <cp:revision>4</cp:revision>
  <dcterms:created xsi:type="dcterms:W3CDTF">2017-01-17T08:24:09Z</dcterms:created>
  <dcterms:modified xsi:type="dcterms:W3CDTF">2017-01-17T08:55:51Z</dcterms:modified>
</cp:coreProperties>
</file>