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d9763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4d9763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d9763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4d9763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d9763a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d9763a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d9763a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d9763a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4d9763a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4d9763a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4d9763a2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4d9763a2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498c86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5498c86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000" y="564450"/>
            <a:ext cx="1716724" cy="17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651" y="583849"/>
            <a:ext cx="610550" cy="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ichess.org/api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hess.com/news/view/published-data-api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3158975" y="665975"/>
            <a:ext cx="5135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BispOSet: Chess Match and Titled Player Statistic Organized Dataset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648550" y="2989900"/>
            <a:ext cx="543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♙"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Breno Nunes Tavares RA: 232238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♙"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Eduardo Carvalheira Teixeira de Aguiar RA:233686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♙"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Enrico Piovesana Fernandes RA: 233895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Contexto/Motivação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0900" y="1169325"/>
            <a:ext cx="72855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O dataset foi criado com a motivação de criar um banco de dados expansivo e unificado que compreende o jogo de xadrez jogado por jogadores com títulos formais.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O dataset busca reunir informações sobre vários aspectos e facetas do xadrez, como ranks, número de jogos, estatística e informações sobre as partidas jogadas.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Lógicos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Os dados seriam organizados de uma forma fácil e compreensiva, sendo divididos entre diversos arquivos .csv, com associações sendo feitas a partir dos IDs únicos dos jogadores.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O modelo lógico utilizado seriam tabelas.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182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25" y="183800"/>
            <a:ext cx="5315101" cy="4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que podem ser respondidas pelo dataset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17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Qual a abertura mais comum entre os jogadores que possuem um título específico?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Qual a casa onde o rei toma mais xeque-mates?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Qual a casa onde mais peões promovem?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Qual a peça que é comida mais rapidamente em geral?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Qual a porcentagem de partidas com roque curto/longo/partidas sem roque?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Qual o número médio de partidas entre jogadores de um título </a:t>
            </a: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específico</a:t>
            </a: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4509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 a serem utilizadas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07200" y="1688100"/>
            <a:ext cx="450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https://lichess.org/api</a:t>
            </a:r>
            <a:endParaRPr u="sng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200" y="322275"/>
            <a:ext cx="3234250" cy="4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102250"/>
            <a:ext cx="2255926" cy="225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5300" y="1647925"/>
            <a:ext cx="431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https://www.chess.com/news/view/published-data-api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475" y="343175"/>
            <a:ext cx="3431125" cy="43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00" y="2884200"/>
            <a:ext cx="4509000" cy="125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4509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 a serem utilizadas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