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A390110-FB56-4901-A673-572911E43A52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C370284-DE8E-4F57-AE75-EB9248CC4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81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0110-FB56-4901-A673-572911E43A52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0284-DE8E-4F57-AE75-EB9248CC4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49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0110-FB56-4901-A673-572911E43A52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0284-DE8E-4F57-AE75-EB9248CC4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82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0110-FB56-4901-A673-572911E43A52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0284-DE8E-4F57-AE75-EB9248CC4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9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0110-FB56-4901-A673-572911E43A52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0284-DE8E-4F57-AE75-EB9248CC4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88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0110-FB56-4901-A673-572911E43A52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0284-DE8E-4F57-AE75-EB9248CC4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76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0110-FB56-4901-A673-572911E43A52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0284-DE8E-4F57-AE75-EB9248CC4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22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0110-FB56-4901-A673-572911E43A52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0284-DE8E-4F57-AE75-EB9248CC4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48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0110-FB56-4901-A673-572911E43A52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70284-DE8E-4F57-AE75-EB9248CC4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95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0110-FB56-4901-A673-572911E43A52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C370284-DE8E-4F57-AE75-EB9248CC4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A390110-FB56-4901-A673-572911E43A52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C370284-DE8E-4F57-AE75-EB9248CC4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424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A390110-FB56-4901-A673-572911E43A52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C370284-DE8E-4F57-AE75-EB9248CC4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25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lc@plymouth.ac.uk" TargetMode="External"/><Relationship Id="rId2" Type="http://schemas.openxmlformats.org/officeDocument/2006/relationships/hyperlink" Target="https://dle.plymouth.ac.uk/course/view.php?id=1492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www.pbs.plymouth.ac.uk/elc/?page_id=844" TargetMode="External"/><Relationship Id="rId4" Type="http://schemas.openxmlformats.org/officeDocument/2006/relationships/hyperlink" Target="https://www.youtube.com/watch?v=A0B-Whpm2_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Hello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b="1" dirty="0"/>
          </a:p>
          <a:p>
            <a:pPr>
              <a:lnSpc>
                <a:spcPct val="110000"/>
              </a:lnSpc>
            </a:pPr>
            <a:r>
              <a:rPr lang="en-GB" sz="2400" b="1" dirty="0"/>
              <a:t>Meet a more experienced student buddy to help you make new friends and settle into life at the University of Plymouth.</a:t>
            </a:r>
          </a:p>
          <a:p>
            <a:pPr>
              <a:lnSpc>
                <a:spcPct val="110000"/>
              </a:lnSpc>
            </a:pPr>
            <a:r>
              <a:rPr lang="en-GB" sz="2400" b="1" dirty="0"/>
              <a:t>Sign up: </a:t>
            </a:r>
            <a:r>
              <a:rPr lang="en-GB" sz="2400" b="1" dirty="0">
                <a:hlinkClick r:id="rId2"/>
              </a:rPr>
              <a:t>https://dle.plymouth.ac.uk/course/view.php?id=14924</a:t>
            </a:r>
            <a:endParaRPr lang="en-GB" sz="2400" b="1" dirty="0"/>
          </a:p>
          <a:p>
            <a:pPr>
              <a:lnSpc>
                <a:spcPct val="110000"/>
              </a:lnSpc>
            </a:pPr>
            <a:r>
              <a:rPr lang="en-GB" b="1" dirty="0"/>
              <a:t>For more information: </a:t>
            </a:r>
            <a:r>
              <a:rPr lang="en-GB" b="1" dirty="0">
                <a:hlinkClick r:id="rId3"/>
              </a:rPr>
              <a:t>elc@plymouth.ac.uk</a:t>
            </a:r>
            <a:r>
              <a:rPr lang="en-GB" b="1" dirty="0"/>
              <a:t> </a:t>
            </a:r>
          </a:p>
          <a:p>
            <a:pPr>
              <a:lnSpc>
                <a:spcPct val="110000"/>
              </a:lnSpc>
            </a:pPr>
            <a:r>
              <a:rPr lang="en-GB" sz="2400" b="1" dirty="0"/>
              <a:t>Watch and listen to students’ experiences of the Hello Project: </a:t>
            </a:r>
            <a:r>
              <a:rPr lang="en-GB" sz="2400" b="1" dirty="0">
                <a:hlinkClick r:id="rId4"/>
              </a:rPr>
              <a:t>https://www.youtube.com/watch?v=A0B-Whpm2_Y</a:t>
            </a:r>
            <a:endParaRPr lang="en-GB" sz="2400" b="1" dirty="0"/>
          </a:p>
          <a:p>
            <a:pPr marL="0" indent="0">
              <a:buNone/>
            </a:pPr>
            <a:endParaRPr lang="en-GB" b="1" u="sng" dirty="0">
              <a:hlinkClick r:id="rId5"/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511" y="499533"/>
            <a:ext cx="1872208" cy="175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3081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54F6C66296044A90E8E20A8A8CEF03" ma:contentTypeVersion="14" ma:contentTypeDescription="Create a new document." ma:contentTypeScope="" ma:versionID="9da30034f4b2907d51a3c2bd3dcfde0b">
  <xsd:schema xmlns:xsd="http://www.w3.org/2001/XMLSchema" xmlns:xs="http://www.w3.org/2001/XMLSchema" xmlns:p="http://schemas.microsoft.com/office/2006/metadata/properties" xmlns:ns3="4754e5c4-898e-4525-97a1-ea3b94f9d9ec" xmlns:ns4="6d0ff8cd-dd3e-4929-85ee-37ad41c0eb2a" targetNamespace="http://schemas.microsoft.com/office/2006/metadata/properties" ma:root="true" ma:fieldsID="90ee6e431c842efff64284a79100f529" ns3:_="" ns4:_="">
    <xsd:import namespace="4754e5c4-898e-4525-97a1-ea3b94f9d9ec"/>
    <xsd:import namespace="6d0ff8cd-dd3e-4929-85ee-37ad41c0eb2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54e5c4-898e-4525-97a1-ea3b94f9d9e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0ff8cd-dd3e-4929-85ee-37ad41c0eb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21767C-8C53-4D46-A285-098BC5C78F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54e5c4-898e-4525-97a1-ea3b94f9d9ec"/>
    <ds:schemaRef ds:uri="6d0ff8cd-dd3e-4929-85ee-37ad41c0eb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55D0AC-D1FA-48B8-93ED-927DA25930E6}">
  <ds:schemaRefs>
    <ds:schemaRef ds:uri="4754e5c4-898e-4525-97a1-ea3b94f9d9ec"/>
    <ds:schemaRef ds:uri="http://purl.org/dc/terms/"/>
    <ds:schemaRef ds:uri="http://www.w3.org/XML/1998/namespace"/>
    <ds:schemaRef ds:uri="http://schemas.microsoft.com/office/2006/documentManagement/types"/>
    <ds:schemaRef ds:uri="6d0ff8cd-dd3e-4929-85ee-37ad41c0eb2a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48E015D-24E1-46AB-92C7-EBDDD0D959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</TotalTime>
  <Words>84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 Light</vt:lpstr>
      <vt:lpstr>Metropolitan</vt:lpstr>
      <vt:lpstr>Hello Project</vt:lpstr>
    </vt:vector>
  </TitlesOfParts>
  <Company>Plymouth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Bowstead</dc:creator>
  <cp:lastModifiedBy>Katie Frearson</cp:lastModifiedBy>
  <cp:revision>2</cp:revision>
  <dcterms:created xsi:type="dcterms:W3CDTF">2021-10-07T07:46:15Z</dcterms:created>
  <dcterms:modified xsi:type="dcterms:W3CDTF">2021-10-07T12:12:09Z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0x0101008654F6C66296044A90E8E20A8A8CEF03</vt:lpwstr>
  </property>
</Properties>
</file>