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72" r:id="rId5"/>
    <p:sldId id="273" r:id="rId6"/>
    <p:sldId id="259" r:id="rId7"/>
    <p:sldId id="278" r:id="rId8"/>
    <p:sldId id="282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1/24/2024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 Chat </a:t>
            </a:r>
            <a:r>
              <a:rPr lang="en-US" dirty="0" err="1"/>
              <a:t>Sederhana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Muhammad Maksum (NIM. 362241009)</a:t>
            </a:r>
          </a:p>
          <a:p>
            <a:r>
              <a:rPr lang="en-US" dirty="0"/>
              <a:t>Salman Al </a:t>
            </a:r>
            <a:r>
              <a:rPr lang="en-US" dirty="0" err="1"/>
              <a:t>Majali</a:t>
            </a:r>
            <a:r>
              <a:rPr lang="en-US" dirty="0"/>
              <a:t> (NIM. 362241010)</a:t>
            </a:r>
          </a:p>
          <a:p>
            <a:r>
              <a:rPr lang="en-US" dirty="0"/>
              <a:t>Inov Whily (362489005)</a:t>
            </a:r>
          </a:p>
          <a:p>
            <a:r>
              <a:rPr lang="en-US" dirty="0"/>
              <a:t>Agung </a:t>
            </a:r>
            <a:r>
              <a:rPr lang="en-US" dirty="0" err="1"/>
              <a:t>Wicaksono</a:t>
            </a:r>
            <a:r>
              <a:rPr lang="en-US" dirty="0"/>
              <a:t> (362389010)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866" y="-68979"/>
            <a:ext cx="3458041" cy="1325563"/>
          </a:xfrm>
        </p:spPr>
        <p:txBody>
          <a:bodyPr/>
          <a:lstStyle/>
          <a:p>
            <a:r>
              <a:rPr lang="en-US" dirty="0"/>
              <a:t>Process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D35545-2EBD-4DE3-9707-75F8EFBA1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431" y="1780459"/>
            <a:ext cx="8430923" cy="291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48A6FEB-2030-4D59-BA3B-7714EC9D60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9"/>
          <a:stretch/>
        </p:blipFill>
        <p:spPr>
          <a:xfrm>
            <a:off x="1814860" y="762000"/>
            <a:ext cx="7824439" cy="5588579"/>
          </a:xfrm>
          <a:prstGeom prst="rect">
            <a:avLst/>
          </a:prstGeom>
        </p:spPr>
      </p:pic>
      <p:sp>
        <p:nvSpPr>
          <p:cNvPr id="16" name="Title 3">
            <a:extLst>
              <a:ext uri="{FF2B5EF4-FFF2-40B4-BE49-F238E27FC236}">
                <a16:creationId xmlns:a16="http://schemas.microsoft.com/office/drawing/2014/main" id="{0361A7BB-3BCA-4647-9AF2-DE23B6B6A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666" y="-411879"/>
            <a:ext cx="1286341" cy="1325563"/>
          </a:xfrm>
        </p:spPr>
        <p:txBody>
          <a:bodyPr/>
          <a:lstStyle/>
          <a:p>
            <a:pPr algn="ctr"/>
            <a:r>
              <a:rPr lang="en-US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05" y="5084445"/>
            <a:ext cx="6297930" cy="1773555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D354E8-489F-45FC-A1E8-3AC80DD2E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78DE13-3FA9-4CCD-AAEF-18CEF7A15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943" y="1227582"/>
            <a:ext cx="6192114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8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7BEBE-18E8-4025-FF6F-EC0130CB4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Kelompok X</a:t>
            </a:r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 design" id="{5BB9B75E-A368-4614-97CA-C549A936357F}" vid="{66BDDD71-3AB6-4D26-9C54-3E9BC0AA3D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EE26AC2-BC04-45BA-BD7C-5CDF09AA94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840F3C-8AB4-4243-A06A-B5999EF600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AE7813-FB42-416C-BEF8-5F3180DDB0F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{FF07D14B-7B09-43CD-AEAA-B2A2008354FA}tf11964407_win32</Template>
  <TotalTime>11</TotalTime>
  <Words>36</Words>
  <Application>Microsoft Office PowerPoint</Application>
  <PresentationFormat>Widescreen</PresentationFormat>
  <Paragraphs>11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Courier New</vt:lpstr>
      <vt:lpstr>Gill Sans Nova</vt:lpstr>
      <vt:lpstr>Gill Sans Nova Light</vt:lpstr>
      <vt:lpstr>Sagona Book</vt:lpstr>
      <vt:lpstr>Office Theme</vt:lpstr>
      <vt:lpstr>Program Chat Sederhana</vt:lpstr>
      <vt:lpstr>Process</vt:lpstr>
      <vt:lpstr>UI</vt:lpstr>
      <vt:lpstr>Implementation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Chat Sederhana</dc:title>
  <dc:creator>Muhammad</dc:creator>
  <cp:lastModifiedBy>Muhammad</cp:lastModifiedBy>
  <cp:revision>2</cp:revision>
  <dcterms:created xsi:type="dcterms:W3CDTF">2024-01-15T09:21:30Z</dcterms:created>
  <dcterms:modified xsi:type="dcterms:W3CDTF">2024-01-24T12:03:43Z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