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8" r:id="rId3"/>
    <p:sldId id="259" r:id="rId4"/>
    <p:sldId id="260" r:id="rId5"/>
    <p:sldId id="261" r:id="rId6"/>
    <p:sldId id="274" r:id="rId7"/>
    <p:sldId id="275" r:id="rId8"/>
    <p:sldId id="270" r:id="rId9"/>
    <p:sldId id="272" r:id="rId10"/>
    <p:sldId id="273" r:id="rId11"/>
    <p:sldId id="276" r:id="rId12"/>
    <p:sldId id="262" r:id="rId13"/>
    <p:sldId id="263" r:id="rId14"/>
    <p:sldId id="264" r:id="rId15"/>
    <p:sldId id="267" r:id="rId16"/>
    <p:sldId id="268" r:id="rId17"/>
    <p:sldId id="269" r:id="rId18"/>
    <p:sldId id="265" r:id="rId19"/>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C723B"/>
    <a:srgbClr val="E5D6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p:cViewPr varScale="1">
        <p:scale>
          <a:sx n="54" d="100"/>
          <a:sy n="54" d="100"/>
        </p:scale>
        <p:origin x="782"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078AC402-7A9A-4CAB-BE17-19541002C6A5}" type="datetimeFigureOut">
              <a:rPr lang="en-ID" smtClean="0"/>
              <a:t>29/06/2022</a:t>
            </a:fld>
            <a:endParaRPr lang="en-ID"/>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3F6493A8-0301-4DE4-9CB7-2E93229B0610}" type="slidenum">
              <a:rPr lang="en-ID" smtClean="0"/>
              <a:t>‹#›</a:t>
            </a:fld>
            <a:endParaRPr lang="en-ID"/>
          </a:p>
        </p:txBody>
      </p:sp>
    </p:spTree>
    <p:extLst>
      <p:ext uri="{BB962C8B-B14F-4D97-AF65-F5344CB8AC3E}">
        <p14:creationId xmlns:p14="http://schemas.microsoft.com/office/powerpoint/2010/main" val="2168622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3F6493A8-0301-4DE4-9CB7-2E93229B0610}" type="slidenum">
              <a:rPr lang="en-ID" smtClean="0"/>
              <a:t>11</a:t>
            </a:fld>
            <a:endParaRPr lang="en-ID"/>
          </a:p>
        </p:txBody>
      </p:sp>
    </p:spTree>
    <p:extLst>
      <p:ext uri="{BB962C8B-B14F-4D97-AF65-F5344CB8AC3E}">
        <p14:creationId xmlns:p14="http://schemas.microsoft.com/office/powerpoint/2010/main" val="1702079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3F6493A8-0301-4DE4-9CB7-2E93229B0610}" type="slidenum">
              <a:rPr lang="en-ID" smtClean="0"/>
              <a:t>12</a:t>
            </a:fld>
            <a:endParaRPr lang="en-ID"/>
          </a:p>
        </p:txBody>
      </p:sp>
    </p:spTree>
    <p:extLst>
      <p:ext uri="{BB962C8B-B14F-4D97-AF65-F5344CB8AC3E}">
        <p14:creationId xmlns:p14="http://schemas.microsoft.com/office/powerpoint/2010/main" val="1583473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6/29/2022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bg1"/>
                </a:solidFill>
                <a:latin typeface="Lucida Sans Unicode"/>
                <a:cs typeface="Lucida Sans Unicode"/>
              </a:defRPr>
            </a:lvl1pPr>
          </a:lstStyle>
          <a:p>
            <a:endParaRPr/>
          </a:p>
        </p:txBody>
      </p:sp>
      <p:sp>
        <p:nvSpPr>
          <p:cNvPr id="3" name="Holder 3"/>
          <p:cNvSpPr>
            <a:spLocks noGrp="1"/>
          </p:cNvSpPr>
          <p:nvPr>
            <p:ph type="body" idx="1"/>
          </p:nvPr>
        </p:nvSpPr>
        <p:spPr/>
        <p:txBody>
          <a:bodyPr lIns="0" tIns="0" rIns="0" bIns="0"/>
          <a:lstStyle>
            <a:lvl1pPr>
              <a:defRPr sz="16150" b="1" i="0">
                <a:solidFill>
                  <a:schemeClr val="bg1"/>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6/29/2022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bg1"/>
                </a:solidFill>
                <a:latin typeface="Lucida Sans Unicode"/>
                <a:cs typeface="Lucida Sans Unicode"/>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6/29/2022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bg1"/>
                </a:solidFill>
                <a:latin typeface="Lucida Sans Unicode"/>
                <a:cs typeface="Lucida Sans Unicode"/>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6/29/2022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6/29/2022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BC723B"/>
          </a:solidFill>
        </p:spPr>
        <p:txBody>
          <a:bodyPr wrap="square" lIns="0" tIns="0" rIns="0" bIns="0" rtlCol="0"/>
          <a:lstStyle/>
          <a:p>
            <a:endParaRPr/>
          </a:p>
        </p:txBody>
      </p:sp>
      <p:pic>
        <p:nvPicPr>
          <p:cNvPr id="17" name="bg object 17"/>
          <p:cNvPicPr/>
          <p:nvPr/>
        </p:nvPicPr>
        <p:blipFill>
          <a:blip r:embed="rId7" cstate="print"/>
          <a:stretch>
            <a:fillRect/>
          </a:stretch>
        </p:blipFill>
        <p:spPr>
          <a:xfrm>
            <a:off x="129" y="1208"/>
            <a:ext cx="4990951" cy="4571999"/>
          </a:xfrm>
          <a:prstGeom prst="rect">
            <a:avLst/>
          </a:prstGeom>
        </p:spPr>
      </p:pic>
      <p:pic>
        <p:nvPicPr>
          <p:cNvPr id="18" name="bg object 18"/>
          <p:cNvPicPr/>
          <p:nvPr/>
        </p:nvPicPr>
        <p:blipFill>
          <a:blip r:embed="rId8" cstate="print"/>
          <a:stretch>
            <a:fillRect/>
          </a:stretch>
        </p:blipFill>
        <p:spPr>
          <a:xfrm>
            <a:off x="10677204" y="0"/>
            <a:ext cx="7610474" cy="10286975"/>
          </a:xfrm>
          <a:prstGeom prst="rect">
            <a:avLst/>
          </a:prstGeom>
        </p:spPr>
      </p:pic>
      <p:sp>
        <p:nvSpPr>
          <p:cNvPr id="2" name="Holder 2"/>
          <p:cNvSpPr>
            <a:spLocks noGrp="1"/>
          </p:cNvSpPr>
          <p:nvPr>
            <p:ph type="title"/>
          </p:nvPr>
        </p:nvSpPr>
        <p:spPr>
          <a:xfrm>
            <a:off x="7632005" y="1965401"/>
            <a:ext cx="3023988" cy="635000"/>
          </a:xfrm>
          <a:prstGeom prst="rect">
            <a:avLst/>
          </a:prstGeom>
        </p:spPr>
        <p:txBody>
          <a:bodyPr wrap="square" lIns="0" tIns="0" rIns="0" bIns="0">
            <a:spAutoFit/>
          </a:bodyPr>
          <a:lstStyle>
            <a:lvl1pPr>
              <a:defRPr sz="4000" b="0" i="0">
                <a:solidFill>
                  <a:schemeClr val="bg1"/>
                </a:solidFill>
                <a:latin typeface="Lucida Sans Unicode"/>
                <a:cs typeface="Lucida Sans Unicode"/>
              </a:defRPr>
            </a:lvl1pPr>
          </a:lstStyle>
          <a:p>
            <a:endParaRPr/>
          </a:p>
        </p:txBody>
      </p:sp>
      <p:sp>
        <p:nvSpPr>
          <p:cNvPr id="3" name="Holder 3"/>
          <p:cNvSpPr>
            <a:spLocks noGrp="1"/>
          </p:cNvSpPr>
          <p:nvPr>
            <p:ph type="body" idx="1"/>
          </p:nvPr>
        </p:nvSpPr>
        <p:spPr>
          <a:xfrm>
            <a:off x="762764" y="3570452"/>
            <a:ext cx="16762471" cy="4691380"/>
          </a:xfrm>
          <a:prstGeom prst="rect">
            <a:avLst/>
          </a:prstGeom>
        </p:spPr>
        <p:txBody>
          <a:bodyPr wrap="square" lIns="0" tIns="0" rIns="0" bIns="0">
            <a:spAutoFit/>
          </a:bodyPr>
          <a:lstStyle>
            <a:lvl1pPr>
              <a:defRPr sz="16150" b="1" i="0">
                <a:solidFill>
                  <a:schemeClr val="bg1"/>
                </a:solidFill>
                <a:latin typeface="Verdana"/>
                <a:cs typeface="Verdana"/>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6/29/2022</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CE7DB"/>
          </a:solidFill>
        </p:spPr>
        <p:txBody>
          <a:bodyPr wrap="square" lIns="0" tIns="0" rIns="0" bIns="0" rtlCol="0"/>
          <a:lstStyle/>
          <a:p>
            <a:endParaRPr/>
          </a:p>
        </p:txBody>
      </p:sp>
      <p:pic>
        <p:nvPicPr>
          <p:cNvPr id="3" name="object 3"/>
          <p:cNvPicPr/>
          <p:nvPr/>
        </p:nvPicPr>
        <p:blipFill>
          <a:blip r:embed="rId2" cstate="print"/>
          <a:stretch>
            <a:fillRect/>
          </a:stretch>
        </p:blipFill>
        <p:spPr>
          <a:xfrm>
            <a:off x="129" y="1209"/>
            <a:ext cx="4990951" cy="4571999"/>
          </a:xfrm>
          <a:prstGeom prst="rect">
            <a:avLst/>
          </a:prstGeom>
        </p:spPr>
      </p:pic>
      <p:pic>
        <p:nvPicPr>
          <p:cNvPr id="4" name="object 4"/>
          <p:cNvPicPr/>
          <p:nvPr/>
        </p:nvPicPr>
        <p:blipFill>
          <a:blip r:embed="rId3" cstate="print"/>
          <a:stretch>
            <a:fillRect/>
          </a:stretch>
        </p:blipFill>
        <p:spPr>
          <a:xfrm>
            <a:off x="10677204" y="0"/>
            <a:ext cx="7610474" cy="10286976"/>
          </a:xfrm>
          <a:prstGeom prst="rect">
            <a:avLst/>
          </a:prstGeom>
        </p:spPr>
      </p:pic>
      <p:sp>
        <p:nvSpPr>
          <p:cNvPr id="5" name="object 5"/>
          <p:cNvSpPr txBox="1">
            <a:spLocks noGrp="1"/>
          </p:cNvSpPr>
          <p:nvPr>
            <p:ph type="title"/>
          </p:nvPr>
        </p:nvSpPr>
        <p:spPr>
          <a:xfrm>
            <a:off x="1589222" y="1324271"/>
            <a:ext cx="14436407" cy="3842077"/>
          </a:xfrm>
          <a:prstGeom prst="rect">
            <a:avLst/>
          </a:prstGeom>
        </p:spPr>
        <p:txBody>
          <a:bodyPr vert="horz" wrap="square" lIns="0" tIns="198120" rIns="0" bIns="0" rtlCol="0">
            <a:spAutoFit/>
          </a:bodyPr>
          <a:lstStyle/>
          <a:p>
            <a:pPr marL="438784" marR="5080" indent="-426720" algn="ctr">
              <a:lnSpc>
                <a:spcPts val="7050"/>
              </a:lnSpc>
              <a:spcBef>
                <a:spcPts val="1560"/>
              </a:spcBef>
            </a:pPr>
            <a:r>
              <a:rPr lang="id-ID" sz="7200" b="1" dirty="0">
                <a:solidFill>
                  <a:srgbClr val="BC723B"/>
                </a:solidFill>
                <a:effectLst/>
                <a:latin typeface="Times New Roman" panose="02020603050405020304" pitchFamily="18" charset="0"/>
                <a:ea typeface="Times New Roman" panose="02020603050405020304" pitchFamily="18" charset="0"/>
              </a:rPr>
              <a:t>Aplikasi Wisata Malang Berbasis Android Menggunakan Android Studio</a:t>
            </a:r>
            <a:br>
              <a:rPr lang="en-ID" sz="1800" dirty="0">
                <a:effectLst/>
                <a:latin typeface="Arial" panose="020B0604020202020204" pitchFamily="34" charset="0"/>
                <a:ea typeface="Arial" panose="020B0604020202020204" pitchFamily="34" charset="0"/>
              </a:rPr>
            </a:br>
            <a:endParaRPr sz="7100" dirty="0">
              <a:latin typeface="Verdana"/>
              <a:cs typeface="Verdana"/>
            </a:endParaRPr>
          </a:p>
        </p:txBody>
      </p:sp>
      <p:sp>
        <p:nvSpPr>
          <p:cNvPr id="6" name="object 6"/>
          <p:cNvSpPr txBox="1"/>
          <p:nvPr/>
        </p:nvSpPr>
        <p:spPr>
          <a:xfrm>
            <a:off x="2258785" y="4457700"/>
            <a:ext cx="14203680" cy="5473293"/>
          </a:xfrm>
          <a:prstGeom prst="rect">
            <a:avLst/>
          </a:prstGeom>
        </p:spPr>
        <p:txBody>
          <a:bodyPr vert="horz" wrap="square" lIns="0" tIns="12700" rIns="0" bIns="0" rtlCol="0">
            <a:spAutoFit/>
          </a:bodyPr>
          <a:lstStyle/>
          <a:p>
            <a:pPr marR="883919" algn="ctr">
              <a:lnSpc>
                <a:spcPct val="100000"/>
              </a:lnSpc>
              <a:spcBef>
                <a:spcPts val="100"/>
              </a:spcBef>
            </a:pPr>
            <a:r>
              <a:rPr sz="4200" b="1" spc="355" dirty="0">
                <a:solidFill>
                  <a:srgbClr val="BC723B"/>
                </a:solidFill>
                <a:latin typeface="Verdana"/>
                <a:cs typeface="Verdana"/>
              </a:rPr>
              <a:t>KELOMPOK</a:t>
            </a:r>
            <a:r>
              <a:rPr sz="4200" b="1" spc="-250" dirty="0">
                <a:solidFill>
                  <a:srgbClr val="BC723B"/>
                </a:solidFill>
                <a:latin typeface="Verdana"/>
                <a:cs typeface="Verdana"/>
              </a:rPr>
              <a:t> </a:t>
            </a:r>
            <a:r>
              <a:rPr lang="en-US" sz="4200" b="1" spc="315" dirty="0">
                <a:solidFill>
                  <a:srgbClr val="BC723B"/>
                </a:solidFill>
                <a:latin typeface="Verdana"/>
                <a:cs typeface="Verdana"/>
              </a:rPr>
              <a:t>5</a:t>
            </a:r>
          </a:p>
          <a:p>
            <a:pPr marR="883919" algn="ctr">
              <a:lnSpc>
                <a:spcPct val="100000"/>
              </a:lnSpc>
              <a:spcBef>
                <a:spcPts val="100"/>
              </a:spcBef>
            </a:pPr>
            <a:endParaRPr sz="4200" dirty="0">
              <a:latin typeface="Verdana"/>
              <a:cs typeface="Verdana"/>
            </a:endParaRPr>
          </a:p>
          <a:p>
            <a:pPr marL="742950" indent="-742950" algn="ctr">
              <a:lnSpc>
                <a:spcPct val="100000"/>
              </a:lnSpc>
              <a:spcBef>
                <a:spcPts val="30"/>
              </a:spcBef>
              <a:buFont typeface="+mj-lt"/>
              <a:buAutoNum type="arabicPeriod"/>
            </a:pPr>
            <a:r>
              <a:rPr lang="en-ID" sz="5400" b="1" i="0" dirty="0">
                <a:solidFill>
                  <a:srgbClr val="BC723B"/>
                </a:solidFill>
                <a:effectLst/>
                <a:latin typeface="Whitney"/>
              </a:rPr>
              <a:t>Agung </a:t>
            </a:r>
            <a:r>
              <a:rPr lang="en-ID" sz="5400" b="1" i="0" dirty="0" err="1">
                <a:solidFill>
                  <a:srgbClr val="BC723B"/>
                </a:solidFill>
                <a:effectLst/>
                <a:latin typeface="Whitney"/>
              </a:rPr>
              <a:t>Mahfudin</a:t>
            </a:r>
            <a:r>
              <a:rPr lang="en-ID" sz="5400" b="1" i="0" dirty="0">
                <a:solidFill>
                  <a:srgbClr val="BC723B"/>
                </a:solidFill>
                <a:effectLst/>
                <a:latin typeface="Whitney"/>
              </a:rPr>
              <a:t> | 50420069 </a:t>
            </a:r>
          </a:p>
          <a:p>
            <a:pPr marL="742950" indent="-742950" algn="ctr">
              <a:lnSpc>
                <a:spcPct val="100000"/>
              </a:lnSpc>
              <a:spcBef>
                <a:spcPts val="30"/>
              </a:spcBef>
              <a:buFont typeface="+mj-lt"/>
              <a:buAutoNum type="arabicPeriod"/>
            </a:pPr>
            <a:r>
              <a:rPr lang="en-ID" sz="5400" b="1" i="0" dirty="0" err="1">
                <a:solidFill>
                  <a:srgbClr val="BC723B"/>
                </a:solidFill>
                <a:effectLst/>
                <a:latin typeface="Whitney"/>
              </a:rPr>
              <a:t>Edlyn</a:t>
            </a:r>
            <a:r>
              <a:rPr lang="en-ID" sz="5400" b="1" i="0" dirty="0">
                <a:solidFill>
                  <a:srgbClr val="BC723B"/>
                </a:solidFill>
                <a:effectLst/>
                <a:latin typeface="Whitney"/>
              </a:rPr>
              <a:t> Rafi </a:t>
            </a:r>
            <a:r>
              <a:rPr lang="en-ID" sz="5400" b="1" i="0" dirty="0" err="1">
                <a:solidFill>
                  <a:srgbClr val="BC723B"/>
                </a:solidFill>
                <a:effectLst/>
                <a:latin typeface="Whitney"/>
              </a:rPr>
              <a:t>Jatmiko</a:t>
            </a:r>
            <a:r>
              <a:rPr lang="en-ID" sz="5400" b="1" i="0" dirty="0">
                <a:solidFill>
                  <a:srgbClr val="BC723B"/>
                </a:solidFill>
                <a:effectLst/>
                <a:latin typeface="Whitney"/>
              </a:rPr>
              <a:t> | 50420406 </a:t>
            </a:r>
          </a:p>
          <a:p>
            <a:pPr marL="742950" indent="-742950" algn="ctr">
              <a:lnSpc>
                <a:spcPct val="100000"/>
              </a:lnSpc>
              <a:spcBef>
                <a:spcPts val="30"/>
              </a:spcBef>
              <a:buFont typeface="+mj-lt"/>
              <a:buAutoNum type="arabicPeriod"/>
            </a:pPr>
            <a:r>
              <a:rPr lang="en-ID" sz="5400" b="1" i="0" dirty="0" err="1">
                <a:solidFill>
                  <a:srgbClr val="BC723B"/>
                </a:solidFill>
                <a:effectLst/>
                <a:latin typeface="Whitney"/>
              </a:rPr>
              <a:t>Lutfhia</a:t>
            </a:r>
            <a:r>
              <a:rPr lang="en-ID" sz="5400" b="1" i="0" dirty="0">
                <a:solidFill>
                  <a:srgbClr val="BC723B"/>
                </a:solidFill>
                <a:effectLst/>
                <a:latin typeface="Whitney"/>
              </a:rPr>
              <a:t> </a:t>
            </a:r>
            <a:r>
              <a:rPr lang="en-ID" sz="5400" b="1" i="0" dirty="0" err="1">
                <a:solidFill>
                  <a:srgbClr val="BC723B"/>
                </a:solidFill>
                <a:effectLst/>
                <a:latin typeface="Whitney"/>
              </a:rPr>
              <a:t>Shakila</a:t>
            </a:r>
            <a:r>
              <a:rPr lang="en-ID" sz="5400" b="1" i="0" dirty="0">
                <a:solidFill>
                  <a:srgbClr val="BC723B"/>
                </a:solidFill>
                <a:effectLst/>
                <a:latin typeface="Whitney"/>
              </a:rPr>
              <a:t> Wafda|50420681 </a:t>
            </a:r>
          </a:p>
          <a:p>
            <a:pPr marL="742950" indent="-742950" algn="ctr">
              <a:lnSpc>
                <a:spcPct val="100000"/>
              </a:lnSpc>
              <a:spcBef>
                <a:spcPts val="30"/>
              </a:spcBef>
              <a:buFont typeface="+mj-lt"/>
              <a:buAutoNum type="arabicPeriod"/>
            </a:pPr>
            <a:r>
              <a:rPr lang="en-ID" sz="5400" b="1" i="0" dirty="0" err="1">
                <a:solidFill>
                  <a:srgbClr val="BC723B"/>
                </a:solidFill>
                <a:effectLst/>
                <a:latin typeface="Whitney"/>
              </a:rPr>
              <a:t>Novanto</a:t>
            </a:r>
            <a:r>
              <a:rPr lang="en-ID" sz="5400" b="1" i="0" dirty="0">
                <a:solidFill>
                  <a:srgbClr val="BC723B"/>
                </a:solidFill>
                <a:effectLst/>
                <a:latin typeface="Whitney"/>
              </a:rPr>
              <a:t> Putra Nagari | 50420979 </a:t>
            </a:r>
          </a:p>
          <a:p>
            <a:pPr marL="742950" indent="-742950" algn="ctr">
              <a:lnSpc>
                <a:spcPct val="100000"/>
              </a:lnSpc>
              <a:spcBef>
                <a:spcPts val="30"/>
              </a:spcBef>
              <a:buFont typeface="+mj-lt"/>
              <a:buAutoNum type="arabicPeriod"/>
            </a:pPr>
            <a:r>
              <a:rPr lang="en-ID" sz="5400" b="1" i="0" dirty="0">
                <a:solidFill>
                  <a:srgbClr val="BC723B"/>
                </a:solidFill>
                <a:effectLst/>
                <a:latin typeface="Whitney"/>
              </a:rPr>
              <a:t>Ryan Indra </a:t>
            </a:r>
            <a:r>
              <a:rPr lang="en-ID" sz="5400" b="1" i="0" dirty="0" err="1">
                <a:solidFill>
                  <a:srgbClr val="BC723B"/>
                </a:solidFill>
                <a:effectLst/>
                <a:latin typeface="Whitney"/>
              </a:rPr>
              <a:t>Pratama</a:t>
            </a:r>
            <a:r>
              <a:rPr lang="en-ID" sz="5400" b="1" i="0" dirty="0">
                <a:solidFill>
                  <a:srgbClr val="BC723B"/>
                </a:solidFill>
                <a:effectLst/>
                <a:latin typeface="Whitney"/>
              </a:rPr>
              <a:t> | 51420150</a:t>
            </a:r>
            <a:endParaRPr sz="5400" b="1" dirty="0">
              <a:solidFill>
                <a:srgbClr val="BC723B"/>
              </a:solidFill>
              <a:latin typeface="Verdana"/>
              <a:cs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442B7-F152-DB99-429F-0583F9925705}"/>
              </a:ext>
            </a:extLst>
          </p:cNvPr>
          <p:cNvSpPr>
            <a:spLocks noGrp="1"/>
          </p:cNvSpPr>
          <p:nvPr>
            <p:ph type="title"/>
          </p:nvPr>
        </p:nvSpPr>
        <p:spPr>
          <a:xfrm>
            <a:off x="5410200" y="876300"/>
            <a:ext cx="7772400" cy="615553"/>
          </a:xfrm>
        </p:spPr>
        <p:txBody>
          <a:bodyPr/>
          <a:lstStyle/>
          <a:p>
            <a:pPr algn="ctr"/>
            <a:r>
              <a:rPr lang="en-US" dirty="0"/>
              <a:t>about.java	</a:t>
            </a:r>
            <a:endParaRPr lang="en-ID" dirty="0"/>
          </a:p>
        </p:txBody>
      </p:sp>
      <p:pic>
        <p:nvPicPr>
          <p:cNvPr id="5" name="Picture 4">
            <a:extLst>
              <a:ext uri="{FF2B5EF4-FFF2-40B4-BE49-F238E27FC236}">
                <a16:creationId xmlns:a16="http://schemas.microsoft.com/office/drawing/2014/main" id="{96AC9C51-4E14-696A-1F22-4159A04BE5B3}"/>
              </a:ext>
            </a:extLst>
          </p:cNvPr>
          <p:cNvPicPr>
            <a:picLocks noChangeAspect="1"/>
          </p:cNvPicPr>
          <p:nvPr/>
        </p:nvPicPr>
        <p:blipFill>
          <a:blip r:embed="rId2"/>
          <a:stretch>
            <a:fillRect/>
          </a:stretch>
        </p:blipFill>
        <p:spPr>
          <a:xfrm>
            <a:off x="4100512" y="1943100"/>
            <a:ext cx="10086975" cy="6915150"/>
          </a:xfrm>
          <a:prstGeom prst="rect">
            <a:avLst/>
          </a:prstGeom>
        </p:spPr>
      </p:pic>
    </p:spTree>
    <p:extLst>
      <p:ext uri="{BB962C8B-B14F-4D97-AF65-F5344CB8AC3E}">
        <p14:creationId xmlns:p14="http://schemas.microsoft.com/office/powerpoint/2010/main" val="1845675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15000" y="547603"/>
            <a:ext cx="8204610" cy="1120820"/>
          </a:xfrm>
          <a:prstGeom prst="rect">
            <a:avLst/>
          </a:prstGeom>
        </p:spPr>
        <p:txBody>
          <a:bodyPr vert="horz" wrap="square" lIns="0" tIns="12700" rIns="0" bIns="0" rtlCol="0">
            <a:spAutoFit/>
          </a:bodyPr>
          <a:lstStyle/>
          <a:p>
            <a:pPr marL="12700" algn="ctr">
              <a:lnSpc>
                <a:spcPct val="100000"/>
              </a:lnSpc>
              <a:spcBef>
                <a:spcPts val="100"/>
              </a:spcBef>
            </a:pPr>
            <a:r>
              <a:rPr lang="en-US" sz="7200" b="1" dirty="0">
                <a:solidFill>
                  <a:schemeClr val="tx1"/>
                </a:solidFill>
                <a:effectLst/>
                <a:latin typeface="Times New Roman" panose="02020603050405020304" pitchFamily="18" charset="0"/>
                <a:ea typeface="Times New Roman" panose="02020603050405020304" pitchFamily="18" charset="0"/>
              </a:rPr>
              <a:t>Icon App</a:t>
            </a:r>
            <a:endParaRPr sz="7200" dirty="0">
              <a:solidFill>
                <a:schemeClr val="tx1"/>
              </a:solidFill>
              <a:latin typeface="Verdana"/>
              <a:cs typeface="Verdana"/>
            </a:endParaRPr>
          </a:p>
        </p:txBody>
      </p:sp>
      <p:sp>
        <p:nvSpPr>
          <p:cNvPr id="11" name="TextBox 10">
            <a:extLst>
              <a:ext uri="{FF2B5EF4-FFF2-40B4-BE49-F238E27FC236}">
                <a16:creationId xmlns:a16="http://schemas.microsoft.com/office/drawing/2014/main" id="{B168A8B3-9828-4F32-94EA-8D7154F28649}"/>
              </a:ext>
            </a:extLst>
          </p:cNvPr>
          <p:cNvSpPr txBox="1"/>
          <p:nvPr/>
        </p:nvSpPr>
        <p:spPr>
          <a:xfrm>
            <a:off x="13919610" y="9224671"/>
            <a:ext cx="3774030" cy="461665"/>
          </a:xfrm>
          <a:prstGeom prst="rect">
            <a:avLst/>
          </a:prstGeom>
          <a:noFill/>
        </p:spPr>
        <p:txBody>
          <a:bodyPr wrap="square">
            <a:spAutoFit/>
          </a:bodyPr>
          <a:lstStyle/>
          <a:p>
            <a:r>
              <a:rPr lang="id-ID" sz="2400" b="1" dirty="0">
                <a:effectLst/>
                <a:latin typeface="Times New Roman" panose="02020603050405020304" pitchFamily="18" charset="0"/>
                <a:ea typeface="Times New Roman" panose="02020603050405020304" pitchFamily="18" charset="0"/>
              </a:rPr>
              <a:t>Gambar  Login Scene</a:t>
            </a:r>
            <a:endParaRPr lang="en-ID" sz="2400" dirty="0"/>
          </a:p>
        </p:txBody>
      </p:sp>
      <p:pic>
        <p:nvPicPr>
          <p:cNvPr id="12" name="Picture 11">
            <a:extLst>
              <a:ext uri="{FF2B5EF4-FFF2-40B4-BE49-F238E27FC236}">
                <a16:creationId xmlns:a16="http://schemas.microsoft.com/office/drawing/2014/main" id="{3ABA120A-3864-F6F1-C98C-A5911043848F}"/>
              </a:ext>
            </a:extLst>
          </p:cNvPr>
          <p:cNvPicPr>
            <a:picLocks noChangeAspect="1"/>
          </p:cNvPicPr>
          <p:nvPr/>
        </p:nvPicPr>
        <p:blipFill>
          <a:blip r:embed="rId3"/>
          <a:stretch>
            <a:fillRect/>
          </a:stretch>
        </p:blipFill>
        <p:spPr>
          <a:xfrm>
            <a:off x="6477000" y="2781300"/>
            <a:ext cx="6497970" cy="3733800"/>
          </a:xfrm>
          <a:prstGeom prst="rect">
            <a:avLst/>
          </a:prstGeom>
        </p:spPr>
      </p:pic>
    </p:spTree>
    <p:extLst>
      <p:ext uri="{BB962C8B-B14F-4D97-AF65-F5344CB8AC3E}">
        <p14:creationId xmlns:p14="http://schemas.microsoft.com/office/powerpoint/2010/main" val="24345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15000" y="547603"/>
            <a:ext cx="8204610" cy="1120820"/>
          </a:xfrm>
          <a:prstGeom prst="rect">
            <a:avLst/>
          </a:prstGeom>
        </p:spPr>
        <p:txBody>
          <a:bodyPr vert="horz" wrap="square" lIns="0" tIns="12700" rIns="0" bIns="0" rtlCol="0">
            <a:spAutoFit/>
          </a:bodyPr>
          <a:lstStyle/>
          <a:p>
            <a:pPr marL="12700" algn="ctr">
              <a:lnSpc>
                <a:spcPct val="100000"/>
              </a:lnSpc>
              <a:spcBef>
                <a:spcPts val="100"/>
              </a:spcBef>
            </a:pPr>
            <a:r>
              <a:rPr lang="id-ID" sz="7200" b="1" dirty="0">
                <a:solidFill>
                  <a:schemeClr val="tx1"/>
                </a:solidFill>
                <a:effectLst/>
                <a:latin typeface="Times New Roman" panose="02020603050405020304" pitchFamily="18" charset="0"/>
                <a:ea typeface="Times New Roman" panose="02020603050405020304" pitchFamily="18" charset="0"/>
              </a:rPr>
              <a:t>Login Scene</a:t>
            </a:r>
            <a:endParaRPr sz="7200" dirty="0">
              <a:solidFill>
                <a:schemeClr val="tx1"/>
              </a:solidFill>
              <a:latin typeface="Verdana"/>
              <a:cs typeface="Verdana"/>
            </a:endParaRPr>
          </a:p>
        </p:txBody>
      </p:sp>
      <p:grpSp>
        <p:nvGrpSpPr>
          <p:cNvPr id="3" name="object 3"/>
          <p:cNvGrpSpPr/>
          <p:nvPr/>
        </p:nvGrpSpPr>
        <p:grpSpPr>
          <a:xfrm>
            <a:off x="685800" y="2476500"/>
            <a:ext cx="14031594" cy="6121400"/>
            <a:chOff x="2347819" y="2640660"/>
            <a:chExt cx="14031594" cy="6121400"/>
          </a:xfrm>
        </p:grpSpPr>
        <p:sp>
          <p:nvSpPr>
            <p:cNvPr id="4" name="object 4"/>
            <p:cNvSpPr/>
            <p:nvPr/>
          </p:nvSpPr>
          <p:spPr>
            <a:xfrm>
              <a:off x="2347819" y="2640660"/>
              <a:ext cx="14031594" cy="6121400"/>
            </a:xfrm>
            <a:custGeom>
              <a:avLst/>
              <a:gdLst/>
              <a:ahLst/>
              <a:cxnLst/>
              <a:rect l="l" t="t" r="r" b="b"/>
              <a:pathLst>
                <a:path w="14031594" h="6121400">
                  <a:moveTo>
                    <a:pt x="1786890" y="6121073"/>
                  </a:moveTo>
                  <a:lnTo>
                    <a:pt x="172966" y="6121073"/>
                  </a:lnTo>
                  <a:lnTo>
                    <a:pt x="126985" y="6114895"/>
                  </a:lnTo>
                  <a:lnTo>
                    <a:pt x="85667" y="6097459"/>
                  </a:lnTo>
                  <a:lnTo>
                    <a:pt x="50660" y="6070415"/>
                  </a:lnTo>
                  <a:lnTo>
                    <a:pt x="23615" y="6035411"/>
                  </a:lnTo>
                  <a:lnTo>
                    <a:pt x="6178" y="5994095"/>
                  </a:lnTo>
                  <a:lnTo>
                    <a:pt x="0" y="5948117"/>
                  </a:lnTo>
                  <a:lnTo>
                    <a:pt x="0" y="172955"/>
                  </a:lnTo>
                  <a:lnTo>
                    <a:pt x="6178" y="126977"/>
                  </a:lnTo>
                  <a:lnTo>
                    <a:pt x="23615" y="85661"/>
                  </a:lnTo>
                  <a:lnTo>
                    <a:pt x="50660" y="50657"/>
                  </a:lnTo>
                  <a:lnTo>
                    <a:pt x="85667" y="23613"/>
                  </a:lnTo>
                  <a:lnTo>
                    <a:pt x="126985" y="6178"/>
                  </a:lnTo>
                  <a:lnTo>
                    <a:pt x="172966" y="0"/>
                  </a:lnTo>
                  <a:lnTo>
                    <a:pt x="13587621" y="0"/>
                  </a:lnTo>
                  <a:lnTo>
                    <a:pt x="13653813" y="13165"/>
                  </a:lnTo>
                  <a:lnTo>
                    <a:pt x="13709927" y="50657"/>
                  </a:lnTo>
                  <a:lnTo>
                    <a:pt x="13747422" y="106768"/>
                  </a:lnTo>
                  <a:lnTo>
                    <a:pt x="13760588" y="172955"/>
                  </a:lnTo>
                  <a:lnTo>
                    <a:pt x="13760588" y="397895"/>
                  </a:lnTo>
                  <a:lnTo>
                    <a:pt x="13767344" y="441796"/>
                  </a:lnTo>
                  <a:lnTo>
                    <a:pt x="13786268" y="480411"/>
                  </a:lnTo>
                  <a:lnTo>
                    <a:pt x="13815343" y="511578"/>
                  </a:lnTo>
                  <a:lnTo>
                    <a:pt x="13852553" y="533137"/>
                  </a:lnTo>
                  <a:lnTo>
                    <a:pt x="13939210" y="552712"/>
                  </a:lnTo>
                  <a:lnTo>
                    <a:pt x="13976420" y="574271"/>
                  </a:lnTo>
                  <a:lnTo>
                    <a:pt x="14005495" y="605438"/>
                  </a:lnTo>
                  <a:lnTo>
                    <a:pt x="14024419" y="644053"/>
                  </a:lnTo>
                  <a:lnTo>
                    <a:pt x="14031175" y="687954"/>
                  </a:lnTo>
                  <a:lnTo>
                    <a:pt x="14031175" y="1061792"/>
                  </a:lnTo>
                  <a:lnTo>
                    <a:pt x="14018009" y="1127980"/>
                  </a:lnTo>
                  <a:lnTo>
                    <a:pt x="13980513" y="1184090"/>
                  </a:lnTo>
                  <a:lnTo>
                    <a:pt x="13924399" y="1221583"/>
                  </a:lnTo>
                  <a:lnTo>
                    <a:pt x="13858207" y="1234748"/>
                  </a:lnTo>
                  <a:lnTo>
                    <a:pt x="12900623" y="1234748"/>
                  </a:lnTo>
                  <a:lnTo>
                    <a:pt x="12866721" y="1238102"/>
                  </a:lnTo>
                  <a:lnTo>
                    <a:pt x="12804661" y="1263807"/>
                  </a:lnTo>
                  <a:lnTo>
                    <a:pt x="12756716" y="1311748"/>
                  </a:lnTo>
                  <a:lnTo>
                    <a:pt x="12731010" y="1373804"/>
                  </a:lnTo>
                  <a:lnTo>
                    <a:pt x="12727656" y="1407704"/>
                  </a:lnTo>
                  <a:lnTo>
                    <a:pt x="12727656" y="1455818"/>
                  </a:lnTo>
                  <a:lnTo>
                    <a:pt x="12740822" y="1522006"/>
                  </a:lnTo>
                  <a:lnTo>
                    <a:pt x="12778317" y="1578117"/>
                  </a:lnTo>
                  <a:lnTo>
                    <a:pt x="12834431" y="1615609"/>
                  </a:lnTo>
                  <a:lnTo>
                    <a:pt x="12900623" y="1628774"/>
                  </a:lnTo>
                  <a:lnTo>
                    <a:pt x="13063564" y="1628774"/>
                  </a:lnTo>
                  <a:lnTo>
                    <a:pt x="13097466" y="1632128"/>
                  </a:lnTo>
                  <a:lnTo>
                    <a:pt x="13159526" y="1657833"/>
                  </a:lnTo>
                  <a:lnTo>
                    <a:pt x="13207471" y="1705774"/>
                  </a:lnTo>
                  <a:lnTo>
                    <a:pt x="13233177" y="1767831"/>
                  </a:lnTo>
                  <a:lnTo>
                    <a:pt x="13236532" y="1801730"/>
                  </a:lnTo>
                  <a:lnTo>
                    <a:pt x="13236532" y="2147642"/>
                  </a:lnTo>
                  <a:lnTo>
                    <a:pt x="13223365" y="2213829"/>
                  </a:lnTo>
                  <a:lnTo>
                    <a:pt x="13185870" y="2269940"/>
                  </a:lnTo>
                  <a:lnTo>
                    <a:pt x="13129756" y="2307432"/>
                  </a:lnTo>
                  <a:lnTo>
                    <a:pt x="13063564" y="2320598"/>
                  </a:lnTo>
                  <a:lnTo>
                    <a:pt x="2887132" y="2320598"/>
                  </a:lnTo>
                  <a:lnTo>
                    <a:pt x="2841151" y="2326776"/>
                  </a:lnTo>
                  <a:lnTo>
                    <a:pt x="2799832" y="2344212"/>
                  </a:lnTo>
                  <a:lnTo>
                    <a:pt x="2764826" y="2371256"/>
                  </a:lnTo>
                  <a:lnTo>
                    <a:pt x="2737780" y="2406260"/>
                  </a:lnTo>
                  <a:lnTo>
                    <a:pt x="2720344" y="2447575"/>
                  </a:lnTo>
                  <a:lnTo>
                    <a:pt x="2714165" y="2493554"/>
                  </a:lnTo>
                  <a:lnTo>
                    <a:pt x="2714165" y="2541669"/>
                  </a:lnTo>
                  <a:lnTo>
                    <a:pt x="2720344" y="2587647"/>
                  </a:lnTo>
                  <a:lnTo>
                    <a:pt x="2737780" y="2628963"/>
                  </a:lnTo>
                  <a:lnTo>
                    <a:pt x="2764826" y="2663967"/>
                  </a:lnTo>
                  <a:lnTo>
                    <a:pt x="2799832" y="2691011"/>
                  </a:lnTo>
                  <a:lnTo>
                    <a:pt x="2841151" y="2708446"/>
                  </a:lnTo>
                  <a:lnTo>
                    <a:pt x="2887132" y="2714624"/>
                  </a:lnTo>
                  <a:lnTo>
                    <a:pt x="12140325" y="2714624"/>
                  </a:lnTo>
                  <a:lnTo>
                    <a:pt x="12174227" y="2717978"/>
                  </a:lnTo>
                  <a:lnTo>
                    <a:pt x="12236287" y="2743683"/>
                  </a:lnTo>
                  <a:lnTo>
                    <a:pt x="12284232" y="2791624"/>
                  </a:lnTo>
                  <a:lnTo>
                    <a:pt x="12309938" y="2853681"/>
                  </a:lnTo>
                  <a:lnTo>
                    <a:pt x="12313292" y="2887580"/>
                  </a:lnTo>
                  <a:lnTo>
                    <a:pt x="12313292" y="3233492"/>
                  </a:lnTo>
                  <a:lnTo>
                    <a:pt x="12300126" y="3299679"/>
                  </a:lnTo>
                  <a:lnTo>
                    <a:pt x="12262631" y="3355790"/>
                  </a:lnTo>
                  <a:lnTo>
                    <a:pt x="12206517" y="3393282"/>
                  </a:lnTo>
                  <a:lnTo>
                    <a:pt x="12140325" y="3406448"/>
                  </a:lnTo>
                  <a:lnTo>
                    <a:pt x="11853551" y="3406448"/>
                  </a:lnTo>
                  <a:lnTo>
                    <a:pt x="11819649" y="3409802"/>
                  </a:lnTo>
                  <a:lnTo>
                    <a:pt x="11757589" y="3435507"/>
                  </a:lnTo>
                  <a:lnTo>
                    <a:pt x="11709645" y="3483448"/>
                  </a:lnTo>
                  <a:lnTo>
                    <a:pt x="11683938" y="3545504"/>
                  </a:lnTo>
                  <a:lnTo>
                    <a:pt x="11680584" y="3579404"/>
                  </a:lnTo>
                  <a:lnTo>
                    <a:pt x="11680584" y="3627518"/>
                  </a:lnTo>
                  <a:lnTo>
                    <a:pt x="11693750" y="3693706"/>
                  </a:lnTo>
                  <a:lnTo>
                    <a:pt x="11731245" y="3749816"/>
                  </a:lnTo>
                  <a:lnTo>
                    <a:pt x="11787359" y="3787309"/>
                  </a:lnTo>
                  <a:lnTo>
                    <a:pt x="11853551" y="3800474"/>
                  </a:lnTo>
                  <a:lnTo>
                    <a:pt x="13467806" y="3800474"/>
                  </a:lnTo>
                  <a:lnTo>
                    <a:pt x="13501709" y="3803828"/>
                  </a:lnTo>
                  <a:lnTo>
                    <a:pt x="13563769" y="3829533"/>
                  </a:lnTo>
                  <a:lnTo>
                    <a:pt x="13611713" y="3877474"/>
                  </a:lnTo>
                  <a:lnTo>
                    <a:pt x="13637420" y="3939531"/>
                  </a:lnTo>
                  <a:lnTo>
                    <a:pt x="13640774" y="3973430"/>
                  </a:lnTo>
                  <a:lnTo>
                    <a:pt x="13640774" y="4377073"/>
                  </a:lnTo>
                  <a:lnTo>
                    <a:pt x="13633858" y="4416885"/>
                  </a:lnTo>
                  <a:lnTo>
                    <a:pt x="13614567" y="4451162"/>
                  </a:lnTo>
                  <a:lnTo>
                    <a:pt x="13585086" y="4477200"/>
                  </a:lnTo>
                  <a:lnTo>
                    <a:pt x="13510117" y="4507395"/>
                  </a:lnTo>
                  <a:lnTo>
                    <a:pt x="13480637" y="4533434"/>
                  </a:lnTo>
                  <a:lnTo>
                    <a:pt x="13461346" y="4567711"/>
                  </a:lnTo>
                  <a:lnTo>
                    <a:pt x="13454430" y="4607523"/>
                  </a:lnTo>
                  <a:lnTo>
                    <a:pt x="13454430" y="5405192"/>
                  </a:lnTo>
                  <a:lnTo>
                    <a:pt x="13451075" y="5439091"/>
                  </a:lnTo>
                  <a:lnTo>
                    <a:pt x="13425369" y="5501148"/>
                  </a:lnTo>
                  <a:lnTo>
                    <a:pt x="13377424" y="5549089"/>
                  </a:lnTo>
                  <a:lnTo>
                    <a:pt x="13315364" y="5574794"/>
                  </a:lnTo>
                  <a:lnTo>
                    <a:pt x="13281462" y="5578148"/>
                  </a:lnTo>
                  <a:lnTo>
                    <a:pt x="2132823" y="5578148"/>
                  </a:lnTo>
                  <a:lnTo>
                    <a:pt x="2086842" y="5584326"/>
                  </a:lnTo>
                  <a:lnTo>
                    <a:pt x="2045524" y="5601761"/>
                  </a:lnTo>
                  <a:lnTo>
                    <a:pt x="2010517" y="5628805"/>
                  </a:lnTo>
                  <a:lnTo>
                    <a:pt x="1983472" y="5663809"/>
                  </a:lnTo>
                  <a:lnTo>
                    <a:pt x="1966035" y="5705125"/>
                  </a:lnTo>
                  <a:lnTo>
                    <a:pt x="1959857" y="5751103"/>
                  </a:lnTo>
                  <a:lnTo>
                    <a:pt x="1959857" y="5948117"/>
                  </a:lnTo>
                  <a:lnTo>
                    <a:pt x="1953678" y="5994095"/>
                  </a:lnTo>
                  <a:lnTo>
                    <a:pt x="1936242" y="6035411"/>
                  </a:lnTo>
                  <a:lnTo>
                    <a:pt x="1909196" y="6070415"/>
                  </a:lnTo>
                  <a:lnTo>
                    <a:pt x="1874190" y="6097459"/>
                  </a:lnTo>
                  <a:lnTo>
                    <a:pt x="1832871" y="6114895"/>
                  </a:lnTo>
                  <a:lnTo>
                    <a:pt x="1786890" y="6121073"/>
                  </a:lnTo>
                  <a:close/>
                </a:path>
              </a:pathLst>
            </a:custGeom>
            <a:solidFill>
              <a:srgbClr val="BC723B"/>
            </a:solidFill>
          </p:spPr>
          <p:txBody>
            <a:bodyPr wrap="square" lIns="0" tIns="0" rIns="0" bIns="0" rtlCol="0"/>
            <a:lstStyle/>
            <a:p>
              <a:endParaRPr/>
            </a:p>
          </p:txBody>
        </p:sp>
        <p:pic>
          <p:nvPicPr>
            <p:cNvPr id="5" name="object 5"/>
            <p:cNvPicPr/>
            <p:nvPr/>
          </p:nvPicPr>
          <p:blipFill>
            <a:blip r:embed="rId3" cstate="print"/>
            <a:stretch>
              <a:fillRect/>
            </a:stretch>
          </p:blipFill>
          <p:spPr>
            <a:xfrm>
              <a:off x="2519741" y="2929421"/>
              <a:ext cx="123825" cy="123824"/>
            </a:xfrm>
            <a:prstGeom prst="rect">
              <a:avLst/>
            </a:prstGeom>
          </p:spPr>
        </p:pic>
        <p:pic>
          <p:nvPicPr>
            <p:cNvPr id="6" name="object 6"/>
            <p:cNvPicPr/>
            <p:nvPr/>
          </p:nvPicPr>
          <p:blipFill>
            <a:blip r:embed="rId3" cstate="print"/>
            <a:stretch>
              <a:fillRect/>
            </a:stretch>
          </p:blipFill>
          <p:spPr>
            <a:xfrm>
              <a:off x="2519741" y="5644046"/>
              <a:ext cx="123825" cy="123824"/>
            </a:xfrm>
            <a:prstGeom prst="rect">
              <a:avLst/>
            </a:prstGeom>
          </p:spPr>
        </p:pic>
        <p:pic>
          <p:nvPicPr>
            <p:cNvPr id="7" name="object 7"/>
            <p:cNvPicPr/>
            <p:nvPr/>
          </p:nvPicPr>
          <p:blipFill>
            <a:blip r:embed="rId3" cstate="print"/>
            <a:stretch>
              <a:fillRect/>
            </a:stretch>
          </p:blipFill>
          <p:spPr>
            <a:xfrm>
              <a:off x="2519741" y="6729896"/>
              <a:ext cx="123825" cy="123824"/>
            </a:xfrm>
            <a:prstGeom prst="rect">
              <a:avLst/>
            </a:prstGeom>
          </p:spPr>
        </p:pic>
      </p:grpSp>
      <p:sp>
        <p:nvSpPr>
          <p:cNvPr id="8" name="object 8"/>
          <p:cNvSpPr txBox="1"/>
          <p:nvPr/>
        </p:nvSpPr>
        <p:spPr>
          <a:xfrm>
            <a:off x="2823153" y="2654022"/>
            <a:ext cx="8987847" cy="6578596"/>
          </a:xfrm>
          <a:prstGeom prst="rect">
            <a:avLst/>
          </a:prstGeom>
        </p:spPr>
        <p:txBody>
          <a:bodyPr vert="horz" wrap="square" lIns="0" tIns="1905" rIns="0" bIns="0" rtlCol="0">
            <a:spAutoFit/>
          </a:bodyPr>
          <a:lstStyle/>
          <a:p>
            <a:pPr marL="12700" marR="5080">
              <a:lnSpc>
                <a:spcPct val="101800"/>
              </a:lnSpc>
              <a:spcBef>
                <a:spcPts val="15"/>
              </a:spcBef>
            </a:pPr>
            <a:r>
              <a:rPr lang="id-ID" sz="4800" dirty="0">
                <a:effectLst/>
                <a:latin typeface="Times New Roman" panose="02020603050405020304" pitchFamily="18" charset="0"/>
                <a:ea typeface="Times New Roman" panose="02020603050405020304" pitchFamily="18" charset="0"/>
              </a:rPr>
              <a:t>Login scene ini merupakan kondisi awal aplikasi Ketika mulai dijalankan, scene ini akan otomatis memasuki menu utama aplikasi setelah Login. Berikut adalah gambar Login screen yang merupakan bagian awal aplikasi Wisata Malang.</a:t>
            </a:r>
            <a:endParaRPr lang="en-ID" sz="4800" dirty="0">
              <a:effectLst/>
              <a:latin typeface="Arial" panose="020B0604020202020204" pitchFamily="34" charset="0"/>
              <a:ea typeface="Arial" panose="020B0604020202020204" pitchFamily="34" charset="0"/>
            </a:endParaRPr>
          </a:p>
          <a:p>
            <a:pPr marL="12700" marR="5080">
              <a:lnSpc>
                <a:spcPct val="101800"/>
              </a:lnSpc>
              <a:spcBef>
                <a:spcPts val="15"/>
              </a:spcBef>
            </a:pPr>
            <a:endParaRPr sz="3500" dirty="0">
              <a:latin typeface="Lucida Sans Unicode"/>
              <a:cs typeface="Lucida Sans Unicode"/>
            </a:endParaRPr>
          </a:p>
        </p:txBody>
      </p:sp>
      <p:pic>
        <p:nvPicPr>
          <p:cNvPr id="9" name="image3.png">
            <a:extLst>
              <a:ext uri="{FF2B5EF4-FFF2-40B4-BE49-F238E27FC236}">
                <a16:creationId xmlns:a16="http://schemas.microsoft.com/office/drawing/2014/main" id="{570E7EC0-5295-4B0A-A24F-F2C9D4D4DB54}"/>
              </a:ext>
            </a:extLst>
          </p:cNvPr>
          <p:cNvPicPr/>
          <p:nvPr/>
        </p:nvPicPr>
        <p:blipFill>
          <a:blip r:embed="rId4"/>
          <a:srcRect/>
          <a:stretch>
            <a:fillRect/>
          </a:stretch>
        </p:blipFill>
        <p:spPr>
          <a:xfrm>
            <a:off x="13652606" y="2293574"/>
            <a:ext cx="3318666" cy="6876062"/>
          </a:xfrm>
          <a:prstGeom prst="rect">
            <a:avLst/>
          </a:prstGeom>
          <a:ln/>
        </p:spPr>
      </p:pic>
      <p:sp>
        <p:nvSpPr>
          <p:cNvPr id="11" name="TextBox 10">
            <a:extLst>
              <a:ext uri="{FF2B5EF4-FFF2-40B4-BE49-F238E27FC236}">
                <a16:creationId xmlns:a16="http://schemas.microsoft.com/office/drawing/2014/main" id="{B168A8B3-9828-4F32-94EA-8D7154F28649}"/>
              </a:ext>
            </a:extLst>
          </p:cNvPr>
          <p:cNvSpPr txBox="1"/>
          <p:nvPr/>
        </p:nvSpPr>
        <p:spPr>
          <a:xfrm>
            <a:off x="13919610" y="9224671"/>
            <a:ext cx="3774030" cy="461665"/>
          </a:xfrm>
          <a:prstGeom prst="rect">
            <a:avLst/>
          </a:prstGeom>
          <a:noFill/>
        </p:spPr>
        <p:txBody>
          <a:bodyPr wrap="square">
            <a:spAutoFit/>
          </a:bodyPr>
          <a:lstStyle/>
          <a:p>
            <a:r>
              <a:rPr lang="id-ID" sz="2400" b="1" dirty="0">
                <a:effectLst/>
                <a:latin typeface="Times New Roman" panose="02020603050405020304" pitchFamily="18" charset="0"/>
                <a:ea typeface="Times New Roman" panose="02020603050405020304" pitchFamily="18" charset="0"/>
              </a:rPr>
              <a:t>Gambar  Login Scene</a:t>
            </a:r>
            <a:endParaRPr lang="en-ID"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48200" y="647700"/>
            <a:ext cx="9677400" cy="1120820"/>
          </a:xfrm>
          <a:prstGeom prst="rect">
            <a:avLst/>
          </a:prstGeom>
        </p:spPr>
        <p:txBody>
          <a:bodyPr vert="horz" wrap="square" lIns="0" tIns="12700" rIns="0" bIns="0" rtlCol="0">
            <a:spAutoFit/>
          </a:bodyPr>
          <a:lstStyle/>
          <a:p>
            <a:pPr marL="12700" algn="ctr">
              <a:lnSpc>
                <a:spcPct val="100000"/>
              </a:lnSpc>
              <a:spcBef>
                <a:spcPts val="100"/>
              </a:spcBef>
            </a:pPr>
            <a:r>
              <a:rPr lang="id-ID" sz="7200" b="1" dirty="0">
                <a:solidFill>
                  <a:schemeClr val="tx1"/>
                </a:solidFill>
                <a:effectLst/>
                <a:latin typeface="Times New Roman" panose="02020603050405020304" pitchFamily="18" charset="0"/>
                <a:ea typeface="Times New Roman" panose="02020603050405020304" pitchFamily="18" charset="0"/>
              </a:rPr>
              <a:t>Scene Menu Utama</a:t>
            </a:r>
            <a:endParaRPr sz="7200" dirty="0">
              <a:solidFill>
                <a:schemeClr val="tx1"/>
              </a:solidFill>
              <a:latin typeface="Verdana"/>
              <a:cs typeface="Verdana"/>
            </a:endParaRPr>
          </a:p>
        </p:txBody>
      </p:sp>
      <p:sp>
        <p:nvSpPr>
          <p:cNvPr id="9" name="object 9"/>
          <p:cNvSpPr txBox="1"/>
          <p:nvPr/>
        </p:nvSpPr>
        <p:spPr>
          <a:xfrm>
            <a:off x="1219200" y="3009900"/>
            <a:ext cx="11353800" cy="4798621"/>
          </a:xfrm>
          <a:prstGeom prst="rect">
            <a:avLst/>
          </a:prstGeom>
        </p:spPr>
        <p:txBody>
          <a:bodyPr vert="horz" wrap="square" lIns="0" tIns="1905" rIns="0" bIns="0" rtlCol="0">
            <a:spAutoFit/>
          </a:bodyPr>
          <a:lstStyle/>
          <a:p>
            <a:pPr marL="457200" indent="457200" algn="just">
              <a:lnSpc>
                <a:spcPct val="115000"/>
              </a:lnSpc>
              <a:spcAft>
                <a:spcPts val="0"/>
              </a:spcAft>
            </a:pPr>
            <a:r>
              <a:rPr lang="id-ID" sz="4800" dirty="0">
                <a:effectLst/>
                <a:latin typeface="Times New Roman" panose="02020603050405020304" pitchFamily="18" charset="0"/>
                <a:ea typeface="Times New Roman" panose="02020603050405020304" pitchFamily="18" charset="0"/>
              </a:rPr>
              <a:t>Pada halaman utama ini akan ditampilkan seluruh daftar Wisata dari aplikasi Wisata. Berikut adalah gambar halaman utama dari aplikasi Wisata Malang</a:t>
            </a:r>
            <a:endParaRPr lang="en-ID" sz="4800" dirty="0">
              <a:effectLst/>
              <a:latin typeface="Arial" panose="020B0604020202020204" pitchFamily="34" charset="0"/>
              <a:ea typeface="Arial" panose="020B0604020202020204" pitchFamily="34" charset="0"/>
            </a:endParaRPr>
          </a:p>
          <a:p>
            <a:pPr marL="457200" indent="457200" algn="just">
              <a:lnSpc>
                <a:spcPct val="115000"/>
              </a:lnSpc>
              <a:spcAft>
                <a:spcPts val="0"/>
              </a:spcAft>
            </a:pPr>
            <a:r>
              <a:rPr lang="id-ID" sz="4800" dirty="0">
                <a:effectLst/>
                <a:latin typeface="Times New Roman" panose="02020603050405020304" pitchFamily="18" charset="0"/>
                <a:ea typeface="Times New Roman" panose="02020603050405020304" pitchFamily="18" charset="0"/>
              </a:rPr>
              <a:t> </a:t>
            </a:r>
            <a:endParaRPr lang="en-ID" sz="4800" dirty="0">
              <a:effectLst/>
              <a:latin typeface="Arial" panose="020B0604020202020204" pitchFamily="34" charset="0"/>
              <a:ea typeface="Arial" panose="020B0604020202020204" pitchFamily="34" charset="0"/>
            </a:endParaRPr>
          </a:p>
          <a:p>
            <a:pPr marL="469900" marR="1636395" indent="-457200">
              <a:lnSpc>
                <a:spcPct val="101800"/>
              </a:lnSpc>
              <a:spcBef>
                <a:spcPts val="15"/>
              </a:spcBef>
              <a:buFont typeface="Arial" panose="020B0604020202020204" pitchFamily="34" charset="0"/>
              <a:buChar char="•"/>
            </a:pPr>
            <a:endParaRPr sz="3500" dirty="0">
              <a:latin typeface="Lucida Sans Unicode"/>
              <a:cs typeface="Lucida Sans Unicode"/>
            </a:endParaRPr>
          </a:p>
        </p:txBody>
      </p:sp>
      <p:pic>
        <p:nvPicPr>
          <p:cNvPr id="4" name="image1.png">
            <a:extLst>
              <a:ext uri="{FF2B5EF4-FFF2-40B4-BE49-F238E27FC236}">
                <a16:creationId xmlns:a16="http://schemas.microsoft.com/office/drawing/2014/main" id="{58C89217-8868-4A8F-975E-8BD92457A60A}"/>
              </a:ext>
            </a:extLst>
          </p:cNvPr>
          <p:cNvPicPr/>
          <p:nvPr/>
        </p:nvPicPr>
        <p:blipFill>
          <a:blip r:embed="rId2"/>
          <a:srcRect/>
          <a:stretch>
            <a:fillRect/>
          </a:stretch>
        </p:blipFill>
        <p:spPr>
          <a:xfrm>
            <a:off x="14325600" y="1208110"/>
            <a:ext cx="2895600" cy="4343400"/>
          </a:xfrm>
          <a:prstGeom prst="rect">
            <a:avLst/>
          </a:prstGeom>
          <a:ln/>
        </p:spPr>
      </p:pic>
      <p:pic>
        <p:nvPicPr>
          <p:cNvPr id="5" name="image7.png">
            <a:extLst>
              <a:ext uri="{FF2B5EF4-FFF2-40B4-BE49-F238E27FC236}">
                <a16:creationId xmlns:a16="http://schemas.microsoft.com/office/drawing/2014/main" id="{650890D0-CBAE-4244-87EF-2A2E099713B5}"/>
              </a:ext>
            </a:extLst>
          </p:cNvPr>
          <p:cNvPicPr/>
          <p:nvPr/>
        </p:nvPicPr>
        <p:blipFill>
          <a:blip r:embed="rId3"/>
          <a:srcRect/>
          <a:stretch>
            <a:fillRect/>
          </a:stretch>
        </p:blipFill>
        <p:spPr>
          <a:xfrm>
            <a:off x="14211300" y="5409210"/>
            <a:ext cx="3124200" cy="3962400"/>
          </a:xfrm>
          <a:prstGeom prst="rect">
            <a:avLst/>
          </a:prstGeom>
          <a:ln/>
        </p:spPr>
      </p:pic>
      <p:sp>
        <p:nvSpPr>
          <p:cNvPr id="7" name="TextBox 6">
            <a:extLst>
              <a:ext uri="{FF2B5EF4-FFF2-40B4-BE49-F238E27FC236}">
                <a16:creationId xmlns:a16="http://schemas.microsoft.com/office/drawing/2014/main" id="{C0B5DD72-D5FA-4568-B295-8F858E51437A}"/>
              </a:ext>
            </a:extLst>
          </p:cNvPr>
          <p:cNvSpPr txBox="1"/>
          <p:nvPr/>
        </p:nvSpPr>
        <p:spPr>
          <a:xfrm>
            <a:off x="13716000" y="9387256"/>
            <a:ext cx="3505200" cy="907364"/>
          </a:xfrm>
          <a:prstGeom prst="rect">
            <a:avLst/>
          </a:prstGeom>
          <a:noFill/>
        </p:spPr>
        <p:txBody>
          <a:bodyPr wrap="square">
            <a:spAutoFit/>
          </a:bodyPr>
          <a:lstStyle/>
          <a:p>
            <a:pPr marL="457200" indent="457200" algn="ctr">
              <a:lnSpc>
                <a:spcPct val="115000"/>
              </a:lnSpc>
              <a:spcAft>
                <a:spcPts val="0"/>
              </a:spcAft>
            </a:pPr>
            <a:r>
              <a:rPr lang="id-ID" sz="2400" b="1" dirty="0">
                <a:effectLst/>
                <a:latin typeface="Times New Roman" panose="02020603050405020304" pitchFamily="18" charset="0"/>
                <a:ea typeface="Times New Roman" panose="02020603050405020304" pitchFamily="18" charset="0"/>
              </a:rPr>
              <a:t>Gambar  Menu Utama</a:t>
            </a:r>
            <a:endParaRPr lang="en-ID" sz="2400" dirty="0">
              <a:effectLst/>
              <a:latin typeface="Arial" panose="020B0604020202020204" pitchFamily="34" charset="0"/>
              <a:ea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32763" y="571500"/>
            <a:ext cx="11022473" cy="3336811"/>
          </a:xfrm>
          <a:prstGeom prst="rect">
            <a:avLst/>
          </a:prstGeom>
        </p:spPr>
        <p:txBody>
          <a:bodyPr vert="horz" wrap="square" lIns="0" tIns="12700" rIns="0" bIns="0" rtlCol="0">
            <a:spAutoFit/>
          </a:bodyPr>
          <a:lstStyle/>
          <a:p>
            <a:pPr marL="12700" algn="ctr">
              <a:spcBef>
                <a:spcPts val="100"/>
              </a:spcBef>
            </a:pPr>
            <a:r>
              <a:rPr lang="id-ID" sz="7200" b="1" dirty="0">
                <a:solidFill>
                  <a:schemeClr val="tx1"/>
                </a:solidFill>
                <a:effectLst/>
                <a:latin typeface="Times New Roman" panose="02020603050405020304" pitchFamily="18" charset="0"/>
                <a:ea typeface="Times New Roman" panose="02020603050405020304" pitchFamily="18" charset="0"/>
              </a:rPr>
              <a:t>Scene Halaman Jika Button Ditekan</a:t>
            </a:r>
            <a:br>
              <a:rPr lang="en-ID" sz="7200" dirty="0">
                <a:solidFill>
                  <a:schemeClr val="tx1"/>
                </a:solidFill>
                <a:effectLst/>
                <a:latin typeface="Arial" panose="020B0604020202020204" pitchFamily="34" charset="0"/>
                <a:ea typeface="Arial" panose="020B0604020202020204" pitchFamily="34" charset="0"/>
              </a:rPr>
            </a:br>
            <a:endParaRPr sz="7200" dirty="0">
              <a:solidFill>
                <a:schemeClr val="tx1"/>
              </a:solidFill>
              <a:latin typeface="Verdana"/>
              <a:cs typeface="Verdana"/>
            </a:endParaRPr>
          </a:p>
        </p:txBody>
      </p:sp>
      <p:sp>
        <p:nvSpPr>
          <p:cNvPr id="9" name="object 9"/>
          <p:cNvSpPr txBox="1"/>
          <p:nvPr/>
        </p:nvSpPr>
        <p:spPr>
          <a:xfrm>
            <a:off x="2209801" y="3771900"/>
            <a:ext cx="8458200" cy="5650136"/>
          </a:xfrm>
          <a:prstGeom prst="rect">
            <a:avLst/>
          </a:prstGeom>
        </p:spPr>
        <p:txBody>
          <a:bodyPr vert="horz" wrap="square" lIns="0" tIns="1905" rIns="0" bIns="0" rtlCol="0">
            <a:spAutoFit/>
          </a:bodyPr>
          <a:lstStyle/>
          <a:p>
            <a:pPr marL="457200" indent="457200" algn="just">
              <a:lnSpc>
                <a:spcPct val="115000"/>
              </a:lnSpc>
              <a:spcAft>
                <a:spcPts val="0"/>
              </a:spcAft>
            </a:pPr>
            <a:r>
              <a:rPr lang="id-ID" sz="4800" dirty="0">
                <a:effectLst/>
                <a:latin typeface="Times New Roman" panose="02020603050405020304" pitchFamily="18" charset="0"/>
                <a:ea typeface="Times New Roman" panose="02020603050405020304" pitchFamily="18" charset="0"/>
              </a:rPr>
              <a:t>Ketika menekan tombol salah satu dari 6 kecuali dari tombol Exit maka akan memunnculkan</a:t>
            </a:r>
            <a:endParaRPr lang="en-ID" sz="4800" dirty="0">
              <a:effectLst/>
              <a:latin typeface="Arial" panose="020B0604020202020204" pitchFamily="34" charset="0"/>
              <a:ea typeface="Arial" panose="020B0604020202020204" pitchFamily="34" charset="0"/>
            </a:endParaRPr>
          </a:p>
          <a:p>
            <a:pPr marL="457200" algn="just">
              <a:lnSpc>
                <a:spcPct val="115000"/>
              </a:lnSpc>
              <a:spcAft>
                <a:spcPts val="0"/>
              </a:spcAft>
            </a:pPr>
            <a:r>
              <a:rPr lang="id-ID" sz="4800" dirty="0">
                <a:effectLst/>
                <a:latin typeface="Times New Roman" panose="02020603050405020304" pitchFamily="18" charset="0"/>
                <a:ea typeface="Times New Roman" panose="02020603050405020304" pitchFamily="18" charset="0"/>
              </a:rPr>
              <a:t>list wisata yang dapat dilihat. Berikut adalah gambar dari salah satu tombol jika ditekan.</a:t>
            </a:r>
            <a:endParaRPr lang="en-ID" sz="4800" dirty="0">
              <a:effectLst/>
              <a:latin typeface="Arial" panose="020B0604020202020204" pitchFamily="34" charset="0"/>
              <a:ea typeface="Arial" panose="020B0604020202020204" pitchFamily="34" charset="0"/>
            </a:endParaRPr>
          </a:p>
          <a:p>
            <a:pPr marL="469900" indent="-457200" algn="just">
              <a:lnSpc>
                <a:spcPct val="100000"/>
              </a:lnSpc>
              <a:spcBef>
                <a:spcPts val="75"/>
              </a:spcBef>
              <a:buFont typeface="Arial" panose="020B0604020202020204" pitchFamily="34" charset="0"/>
              <a:buChar char="•"/>
            </a:pPr>
            <a:endParaRPr sz="3500" dirty="0">
              <a:latin typeface="Lucida Sans Unicode"/>
              <a:cs typeface="Lucida Sans Unicode"/>
            </a:endParaRPr>
          </a:p>
        </p:txBody>
      </p:sp>
      <p:pic>
        <p:nvPicPr>
          <p:cNvPr id="4" name="image5.png">
            <a:extLst>
              <a:ext uri="{FF2B5EF4-FFF2-40B4-BE49-F238E27FC236}">
                <a16:creationId xmlns:a16="http://schemas.microsoft.com/office/drawing/2014/main" id="{088111C7-2566-475A-8295-DFA1E3F83FC0}"/>
              </a:ext>
            </a:extLst>
          </p:cNvPr>
          <p:cNvPicPr/>
          <p:nvPr/>
        </p:nvPicPr>
        <p:blipFill>
          <a:blip r:embed="rId2"/>
          <a:srcRect/>
          <a:stretch>
            <a:fillRect/>
          </a:stretch>
        </p:blipFill>
        <p:spPr>
          <a:xfrm>
            <a:off x="13030200" y="1790700"/>
            <a:ext cx="3810000" cy="6553200"/>
          </a:xfrm>
          <a:prstGeom prst="rect">
            <a:avLst/>
          </a:prstGeom>
          <a:ln/>
        </p:spPr>
      </p:pic>
      <p:sp>
        <p:nvSpPr>
          <p:cNvPr id="6" name="TextBox 5">
            <a:extLst>
              <a:ext uri="{FF2B5EF4-FFF2-40B4-BE49-F238E27FC236}">
                <a16:creationId xmlns:a16="http://schemas.microsoft.com/office/drawing/2014/main" id="{148ED21D-680F-48AB-A764-18AFC02D4B9C}"/>
              </a:ext>
            </a:extLst>
          </p:cNvPr>
          <p:cNvSpPr txBox="1"/>
          <p:nvPr/>
        </p:nvSpPr>
        <p:spPr>
          <a:xfrm>
            <a:off x="10363200" y="8503920"/>
            <a:ext cx="9144000" cy="482633"/>
          </a:xfrm>
          <a:prstGeom prst="rect">
            <a:avLst/>
          </a:prstGeom>
          <a:noFill/>
        </p:spPr>
        <p:txBody>
          <a:bodyPr wrap="square">
            <a:spAutoFit/>
          </a:bodyPr>
          <a:lstStyle/>
          <a:p>
            <a:pPr algn="ctr">
              <a:lnSpc>
                <a:spcPct val="115000"/>
              </a:lnSpc>
              <a:spcAft>
                <a:spcPts val="0"/>
              </a:spcAft>
            </a:pPr>
            <a:r>
              <a:rPr lang="id-ID" sz="2400" b="1" dirty="0">
                <a:effectLst/>
                <a:latin typeface="Times New Roman" panose="02020603050405020304" pitchFamily="18" charset="0"/>
                <a:ea typeface="Times New Roman" panose="02020603050405020304" pitchFamily="18" charset="0"/>
              </a:rPr>
              <a:t>Gambar  Menu About</a:t>
            </a:r>
            <a:endParaRPr lang="en-ID" sz="2400" dirty="0">
              <a:effectLst/>
              <a:latin typeface="Arial" panose="020B0604020202020204" pitchFamily="34" charset="0"/>
              <a:ea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32763" y="571500"/>
            <a:ext cx="11022473" cy="3336811"/>
          </a:xfrm>
          <a:prstGeom prst="rect">
            <a:avLst/>
          </a:prstGeom>
        </p:spPr>
        <p:txBody>
          <a:bodyPr vert="horz" wrap="square" lIns="0" tIns="12700" rIns="0" bIns="0" rtlCol="0">
            <a:spAutoFit/>
          </a:bodyPr>
          <a:lstStyle/>
          <a:p>
            <a:pPr marL="12700" algn="ctr">
              <a:spcBef>
                <a:spcPts val="100"/>
              </a:spcBef>
            </a:pPr>
            <a:r>
              <a:rPr lang="id-ID" sz="7200" b="1" dirty="0">
                <a:solidFill>
                  <a:schemeClr val="tx1"/>
                </a:solidFill>
                <a:effectLst/>
                <a:latin typeface="Times New Roman" panose="02020603050405020304" pitchFamily="18" charset="0"/>
                <a:ea typeface="Times New Roman" panose="02020603050405020304" pitchFamily="18" charset="0"/>
              </a:rPr>
              <a:t>Scene Halaman Jika Button Ditekan</a:t>
            </a:r>
            <a:br>
              <a:rPr lang="en-ID" sz="7200" dirty="0">
                <a:solidFill>
                  <a:schemeClr val="tx1"/>
                </a:solidFill>
                <a:effectLst/>
                <a:latin typeface="Arial" panose="020B0604020202020204" pitchFamily="34" charset="0"/>
                <a:ea typeface="Arial" panose="020B0604020202020204" pitchFamily="34" charset="0"/>
              </a:rPr>
            </a:br>
            <a:endParaRPr sz="7200" dirty="0">
              <a:solidFill>
                <a:schemeClr val="tx1"/>
              </a:solidFill>
              <a:latin typeface="Verdana"/>
              <a:cs typeface="Verdana"/>
            </a:endParaRPr>
          </a:p>
        </p:txBody>
      </p:sp>
      <p:pic>
        <p:nvPicPr>
          <p:cNvPr id="4" name="image2.png">
            <a:extLst>
              <a:ext uri="{FF2B5EF4-FFF2-40B4-BE49-F238E27FC236}">
                <a16:creationId xmlns:a16="http://schemas.microsoft.com/office/drawing/2014/main" id="{D852E1F3-8C36-4121-B9B6-FD3560FFED49}"/>
              </a:ext>
            </a:extLst>
          </p:cNvPr>
          <p:cNvPicPr/>
          <p:nvPr/>
        </p:nvPicPr>
        <p:blipFill>
          <a:blip r:embed="rId2"/>
          <a:srcRect/>
          <a:stretch>
            <a:fillRect/>
          </a:stretch>
        </p:blipFill>
        <p:spPr>
          <a:xfrm>
            <a:off x="1143810" y="2710191"/>
            <a:ext cx="3352800" cy="6828473"/>
          </a:xfrm>
          <a:prstGeom prst="rect">
            <a:avLst/>
          </a:prstGeom>
          <a:ln/>
        </p:spPr>
      </p:pic>
      <p:pic>
        <p:nvPicPr>
          <p:cNvPr id="5" name="image9.png">
            <a:extLst>
              <a:ext uri="{FF2B5EF4-FFF2-40B4-BE49-F238E27FC236}">
                <a16:creationId xmlns:a16="http://schemas.microsoft.com/office/drawing/2014/main" id="{82C0653E-1EE7-47D4-B611-14125DEBA04D}"/>
              </a:ext>
            </a:extLst>
          </p:cNvPr>
          <p:cNvPicPr/>
          <p:nvPr/>
        </p:nvPicPr>
        <p:blipFill>
          <a:blip r:embed="rId3"/>
          <a:srcRect/>
          <a:stretch>
            <a:fillRect/>
          </a:stretch>
        </p:blipFill>
        <p:spPr>
          <a:xfrm>
            <a:off x="4668026" y="2652455"/>
            <a:ext cx="3352800" cy="6828472"/>
          </a:xfrm>
          <a:prstGeom prst="rect">
            <a:avLst/>
          </a:prstGeom>
          <a:ln/>
        </p:spPr>
      </p:pic>
      <p:sp>
        <p:nvSpPr>
          <p:cNvPr id="7" name="TextBox 6">
            <a:extLst>
              <a:ext uri="{FF2B5EF4-FFF2-40B4-BE49-F238E27FC236}">
                <a16:creationId xmlns:a16="http://schemas.microsoft.com/office/drawing/2014/main" id="{804B696E-C3E6-419B-A99D-99FBA2F56BD4}"/>
              </a:ext>
            </a:extLst>
          </p:cNvPr>
          <p:cNvSpPr txBox="1"/>
          <p:nvPr/>
        </p:nvSpPr>
        <p:spPr>
          <a:xfrm>
            <a:off x="-637963" y="9473991"/>
            <a:ext cx="9144000" cy="483017"/>
          </a:xfrm>
          <a:prstGeom prst="rect">
            <a:avLst/>
          </a:prstGeom>
          <a:noFill/>
        </p:spPr>
        <p:txBody>
          <a:bodyPr wrap="square">
            <a:spAutoFit/>
          </a:bodyPr>
          <a:lstStyle/>
          <a:p>
            <a:pPr algn="ctr">
              <a:lnSpc>
                <a:spcPct val="115000"/>
              </a:lnSpc>
              <a:spcAft>
                <a:spcPts val="0"/>
              </a:spcAft>
            </a:pPr>
            <a:r>
              <a:rPr lang="id-ID" sz="2400" b="1" dirty="0">
                <a:effectLst/>
                <a:latin typeface="Times New Roman" panose="02020603050405020304" pitchFamily="18" charset="0"/>
                <a:ea typeface="Times New Roman" panose="02020603050405020304" pitchFamily="18" charset="0"/>
              </a:rPr>
              <a:t>Gambar  Menu Wisata Alam</a:t>
            </a:r>
            <a:endParaRPr lang="en-ID" sz="2400" dirty="0">
              <a:effectLst/>
              <a:latin typeface="Arial" panose="020B0604020202020204" pitchFamily="34" charset="0"/>
              <a:ea typeface="Arial" panose="020B0604020202020204" pitchFamily="34" charset="0"/>
            </a:endParaRPr>
          </a:p>
        </p:txBody>
      </p:sp>
      <p:pic>
        <p:nvPicPr>
          <p:cNvPr id="8" name="image8.png">
            <a:extLst>
              <a:ext uri="{FF2B5EF4-FFF2-40B4-BE49-F238E27FC236}">
                <a16:creationId xmlns:a16="http://schemas.microsoft.com/office/drawing/2014/main" id="{C4876F08-56B5-4931-838A-2010E421EF7B}"/>
              </a:ext>
            </a:extLst>
          </p:cNvPr>
          <p:cNvPicPr/>
          <p:nvPr/>
        </p:nvPicPr>
        <p:blipFill>
          <a:blip r:embed="rId4"/>
          <a:srcRect/>
          <a:stretch>
            <a:fillRect/>
          </a:stretch>
        </p:blipFill>
        <p:spPr>
          <a:xfrm>
            <a:off x="9719944" y="2659391"/>
            <a:ext cx="3657600" cy="6828472"/>
          </a:xfrm>
          <a:prstGeom prst="rect">
            <a:avLst/>
          </a:prstGeom>
          <a:ln/>
        </p:spPr>
      </p:pic>
      <p:pic>
        <p:nvPicPr>
          <p:cNvPr id="10" name="image6.png">
            <a:extLst>
              <a:ext uri="{FF2B5EF4-FFF2-40B4-BE49-F238E27FC236}">
                <a16:creationId xmlns:a16="http://schemas.microsoft.com/office/drawing/2014/main" id="{97F76538-40C6-4B21-A24A-F43AB05CCA7F}"/>
              </a:ext>
            </a:extLst>
          </p:cNvPr>
          <p:cNvPicPr/>
          <p:nvPr/>
        </p:nvPicPr>
        <p:blipFill>
          <a:blip r:embed="rId5"/>
          <a:srcRect/>
          <a:stretch>
            <a:fillRect/>
          </a:stretch>
        </p:blipFill>
        <p:spPr>
          <a:xfrm>
            <a:off x="13563600" y="2659392"/>
            <a:ext cx="3634599" cy="6828471"/>
          </a:xfrm>
          <a:prstGeom prst="rect">
            <a:avLst/>
          </a:prstGeom>
          <a:ln/>
        </p:spPr>
      </p:pic>
      <p:sp>
        <p:nvSpPr>
          <p:cNvPr id="11" name="TextBox 10">
            <a:extLst>
              <a:ext uri="{FF2B5EF4-FFF2-40B4-BE49-F238E27FC236}">
                <a16:creationId xmlns:a16="http://schemas.microsoft.com/office/drawing/2014/main" id="{BC95BADB-AF29-4A01-9748-7069825316BC}"/>
              </a:ext>
            </a:extLst>
          </p:cNvPr>
          <p:cNvSpPr txBox="1"/>
          <p:nvPr/>
        </p:nvSpPr>
        <p:spPr>
          <a:xfrm>
            <a:off x="8991600" y="9473991"/>
            <a:ext cx="9464040" cy="482633"/>
          </a:xfrm>
          <a:prstGeom prst="rect">
            <a:avLst/>
          </a:prstGeom>
          <a:noFill/>
        </p:spPr>
        <p:txBody>
          <a:bodyPr wrap="square">
            <a:spAutoFit/>
          </a:bodyPr>
          <a:lstStyle/>
          <a:p>
            <a:pPr algn="ctr">
              <a:lnSpc>
                <a:spcPct val="115000"/>
              </a:lnSpc>
              <a:spcAft>
                <a:spcPts val="0"/>
              </a:spcAft>
            </a:pPr>
            <a:r>
              <a:rPr lang="id-ID" sz="2400" b="1" dirty="0">
                <a:effectLst/>
                <a:latin typeface="Times New Roman" panose="02020603050405020304" pitchFamily="18" charset="0"/>
                <a:ea typeface="Times New Roman" panose="02020603050405020304" pitchFamily="18" charset="0"/>
              </a:rPr>
              <a:t>Gambar  Menu Wisata Edukasi</a:t>
            </a:r>
            <a:endParaRPr lang="en-ID" sz="2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949337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05A51-F4B5-4380-8CE8-916F95C5BAA4}"/>
              </a:ext>
            </a:extLst>
          </p:cNvPr>
          <p:cNvSpPr>
            <a:spLocks noGrp="1"/>
          </p:cNvSpPr>
          <p:nvPr>
            <p:ph type="title"/>
          </p:nvPr>
        </p:nvSpPr>
        <p:spPr>
          <a:xfrm>
            <a:off x="5715000" y="917172"/>
            <a:ext cx="7531795" cy="2215991"/>
          </a:xfrm>
        </p:spPr>
        <p:txBody>
          <a:bodyPr/>
          <a:lstStyle/>
          <a:p>
            <a:pPr algn="ctr"/>
            <a:r>
              <a:rPr lang="id-ID" sz="7200" b="1" u="none" strike="noStrike" dirty="0">
                <a:solidFill>
                  <a:schemeClr val="tx1"/>
                </a:solidFill>
                <a:effectLst/>
                <a:latin typeface="Times New Roman" panose="02020603050405020304" pitchFamily="18" charset="0"/>
                <a:ea typeface="Times New Roman" panose="02020603050405020304" pitchFamily="18" charset="0"/>
              </a:rPr>
              <a:t>KESIMPULAN </a:t>
            </a:r>
            <a:br>
              <a:rPr lang="en-ID" sz="7200" u="none" strike="noStrike" dirty="0">
                <a:effectLst/>
                <a:latin typeface="Arial" panose="020B0604020202020204" pitchFamily="34" charset="0"/>
                <a:ea typeface="Arial" panose="020B0604020202020204" pitchFamily="34" charset="0"/>
              </a:rPr>
            </a:br>
            <a:endParaRPr lang="en-ID" sz="7200" dirty="0"/>
          </a:p>
        </p:txBody>
      </p:sp>
      <p:sp>
        <p:nvSpPr>
          <p:cNvPr id="3" name="Text Placeholder 2">
            <a:extLst>
              <a:ext uri="{FF2B5EF4-FFF2-40B4-BE49-F238E27FC236}">
                <a16:creationId xmlns:a16="http://schemas.microsoft.com/office/drawing/2014/main" id="{709020B6-955E-4309-AFA8-56468A07A4C6}"/>
              </a:ext>
            </a:extLst>
          </p:cNvPr>
          <p:cNvSpPr>
            <a:spLocks noGrp="1"/>
          </p:cNvSpPr>
          <p:nvPr>
            <p:ph type="body" idx="1"/>
          </p:nvPr>
        </p:nvSpPr>
        <p:spPr>
          <a:xfrm>
            <a:off x="914400" y="2552700"/>
            <a:ext cx="16762471" cy="7573868"/>
          </a:xfrm>
        </p:spPr>
        <p:txBody>
          <a:bodyPr/>
          <a:lstStyle/>
          <a:p>
            <a:pPr indent="457200" algn="just">
              <a:lnSpc>
                <a:spcPct val="115000"/>
              </a:lnSpc>
              <a:spcAft>
                <a:spcPts val="0"/>
              </a:spcAft>
            </a:pPr>
            <a:r>
              <a:rPr lang="id-ID" sz="4800" b="0" dirty="0">
                <a:solidFill>
                  <a:schemeClr val="tx1"/>
                </a:solidFill>
                <a:effectLst/>
                <a:latin typeface="Times New Roman" panose="02020603050405020304" pitchFamily="18" charset="0"/>
                <a:ea typeface="Times New Roman" panose="02020603050405020304" pitchFamily="18" charset="0"/>
              </a:rPr>
              <a:t>Aplikasi Wisata Malang merupakan sebuah aplikasi yang digunakan sebagai pengganti pemandu wisata. Metodologi penelitian yang digunakan untuk membuat dan memodifikasi aplikasi Wisata Malang. Rancangan sistem yang dibuat menggunakan  diagram activity.</a:t>
            </a:r>
            <a:endParaRPr lang="en-ID" sz="4800" b="0" dirty="0">
              <a:solidFill>
                <a:schemeClr val="tx1"/>
              </a:solidFill>
              <a:effectLst/>
              <a:latin typeface="Arial" panose="020B0604020202020204" pitchFamily="34" charset="0"/>
              <a:ea typeface="Arial" panose="020B0604020202020204" pitchFamily="34" charset="0"/>
            </a:endParaRPr>
          </a:p>
          <a:p>
            <a:pPr indent="457200" algn="just">
              <a:lnSpc>
                <a:spcPct val="115000"/>
              </a:lnSpc>
              <a:spcAft>
                <a:spcPts val="0"/>
              </a:spcAft>
            </a:pPr>
            <a:r>
              <a:rPr lang="id-ID" sz="4800" b="0" dirty="0">
                <a:solidFill>
                  <a:schemeClr val="tx1"/>
                </a:solidFill>
                <a:effectLst/>
                <a:latin typeface="Times New Roman" panose="02020603050405020304" pitchFamily="18" charset="0"/>
                <a:ea typeface="Times New Roman" panose="02020603050405020304" pitchFamily="18" charset="0"/>
              </a:rPr>
              <a:t>Berdasarkan pembahasan yang telah dibahas pada bab-bab sebelumnya, kita mencoba menyimpulkan dari seluruh pokok bahasan mengenai pembuatan dan modifikasi aplikasi pencarian wisata di Malang berbasis android. </a:t>
            </a:r>
            <a:endParaRPr lang="en-ID" b="0" dirty="0"/>
          </a:p>
        </p:txBody>
      </p:sp>
    </p:spTree>
    <p:extLst>
      <p:ext uri="{BB962C8B-B14F-4D97-AF65-F5344CB8AC3E}">
        <p14:creationId xmlns:p14="http://schemas.microsoft.com/office/powerpoint/2010/main" val="3060298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05A51-F4B5-4380-8CE8-916F95C5BAA4}"/>
              </a:ext>
            </a:extLst>
          </p:cNvPr>
          <p:cNvSpPr>
            <a:spLocks noGrp="1"/>
          </p:cNvSpPr>
          <p:nvPr>
            <p:ph type="title"/>
          </p:nvPr>
        </p:nvSpPr>
        <p:spPr>
          <a:xfrm>
            <a:off x="5715000" y="917172"/>
            <a:ext cx="7531795" cy="2215991"/>
          </a:xfrm>
        </p:spPr>
        <p:txBody>
          <a:bodyPr/>
          <a:lstStyle/>
          <a:p>
            <a:pPr algn="ctr"/>
            <a:r>
              <a:rPr lang="id-ID" sz="7200" b="1" u="none" strike="noStrike" dirty="0">
                <a:solidFill>
                  <a:schemeClr val="tx1"/>
                </a:solidFill>
                <a:effectLst/>
                <a:latin typeface="Times New Roman" panose="02020603050405020304" pitchFamily="18" charset="0"/>
                <a:ea typeface="Times New Roman" panose="02020603050405020304" pitchFamily="18" charset="0"/>
              </a:rPr>
              <a:t>KESIMPULAN </a:t>
            </a:r>
            <a:br>
              <a:rPr lang="en-ID" sz="7200" u="none" strike="noStrike" dirty="0">
                <a:effectLst/>
                <a:latin typeface="Arial" panose="020B0604020202020204" pitchFamily="34" charset="0"/>
                <a:ea typeface="Arial" panose="020B0604020202020204" pitchFamily="34" charset="0"/>
              </a:rPr>
            </a:br>
            <a:endParaRPr lang="en-ID" sz="7200" dirty="0"/>
          </a:p>
        </p:txBody>
      </p:sp>
      <p:sp>
        <p:nvSpPr>
          <p:cNvPr id="3" name="Text Placeholder 2">
            <a:extLst>
              <a:ext uri="{FF2B5EF4-FFF2-40B4-BE49-F238E27FC236}">
                <a16:creationId xmlns:a16="http://schemas.microsoft.com/office/drawing/2014/main" id="{709020B6-955E-4309-AFA8-56468A07A4C6}"/>
              </a:ext>
            </a:extLst>
          </p:cNvPr>
          <p:cNvSpPr>
            <a:spLocks noGrp="1"/>
          </p:cNvSpPr>
          <p:nvPr>
            <p:ph type="body" idx="1"/>
          </p:nvPr>
        </p:nvSpPr>
        <p:spPr>
          <a:xfrm>
            <a:off x="914400" y="2552700"/>
            <a:ext cx="16762471" cy="6732612"/>
          </a:xfrm>
        </p:spPr>
        <p:txBody>
          <a:bodyPr/>
          <a:lstStyle/>
          <a:p>
            <a:pPr indent="457200" algn="just">
              <a:lnSpc>
                <a:spcPct val="115000"/>
              </a:lnSpc>
              <a:spcAft>
                <a:spcPts val="0"/>
              </a:spcAft>
            </a:pPr>
            <a:r>
              <a:rPr lang="id-ID" sz="4800" b="0" dirty="0">
                <a:solidFill>
                  <a:schemeClr val="tx1"/>
                </a:solidFill>
                <a:effectLst/>
                <a:latin typeface="Times New Roman" panose="02020603050405020304" pitchFamily="18" charset="0"/>
                <a:ea typeface="Times New Roman" panose="02020603050405020304" pitchFamily="18" charset="0"/>
              </a:rPr>
              <a:t>Berikut kesimpulannya : </a:t>
            </a:r>
            <a:endParaRPr lang="en-ID" sz="4800" b="0" dirty="0">
              <a:solidFill>
                <a:schemeClr val="tx1"/>
              </a:solidFill>
              <a:effectLst/>
              <a:latin typeface="Arial" panose="020B0604020202020204" pitchFamily="34" charset="0"/>
              <a:ea typeface="Arial" panose="020B0604020202020204" pitchFamily="34" charset="0"/>
            </a:endParaRPr>
          </a:p>
          <a:p>
            <a:pPr algn="just">
              <a:lnSpc>
                <a:spcPct val="115000"/>
              </a:lnSpc>
              <a:spcAft>
                <a:spcPts val="0"/>
              </a:spcAft>
            </a:pPr>
            <a:r>
              <a:rPr lang="id-ID" sz="4800" b="0" dirty="0">
                <a:solidFill>
                  <a:schemeClr val="tx1"/>
                </a:solidFill>
                <a:effectLst/>
                <a:latin typeface="Times New Roman" panose="02020603050405020304" pitchFamily="18" charset="0"/>
                <a:ea typeface="Times New Roman" panose="02020603050405020304" pitchFamily="18" charset="0"/>
              </a:rPr>
              <a:t>a. Aplikasi yang telah dibuat dapat membantu dalam pencarian wisata yang ada di  Malang. </a:t>
            </a:r>
            <a:endParaRPr lang="en-ID" sz="4800" b="0" dirty="0">
              <a:solidFill>
                <a:schemeClr val="tx1"/>
              </a:solidFill>
              <a:effectLst/>
              <a:latin typeface="Arial" panose="020B0604020202020204" pitchFamily="34" charset="0"/>
              <a:ea typeface="Arial" panose="020B0604020202020204" pitchFamily="34" charset="0"/>
            </a:endParaRPr>
          </a:p>
          <a:p>
            <a:pPr algn="just">
              <a:lnSpc>
                <a:spcPct val="115000"/>
              </a:lnSpc>
              <a:spcAft>
                <a:spcPts val="0"/>
              </a:spcAft>
            </a:pPr>
            <a:r>
              <a:rPr lang="id-ID" sz="4800" b="0" dirty="0">
                <a:solidFill>
                  <a:schemeClr val="tx1"/>
                </a:solidFill>
                <a:effectLst/>
                <a:latin typeface="Times New Roman" panose="02020603050405020304" pitchFamily="18" charset="0"/>
                <a:ea typeface="Times New Roman" panose="02020603050405020304" pitchFamily="18" charset="0"/>
              </a:rPr>
              <a:t>b. Aplikasi yang dibuat menggunakan bahasa pemrograman java, Android Studio, dan Smartphone sebagai plugin nya. </a:t>
            </a:r>
            <a:endParaRPr lang="en-ID" sz="4800" b="0" dirty="0">
              <a:solidFill>
                <a:schemeClr val="tx1"/>
              </a:solidFill>
              <a:effectLst/>
              <a:latin typeface="Arial" panose="020B0604020202020204" pitchFamily="34" charset="0"/>
              <a:ea typeface="Arial" panose="020B0604020202020204" pitchFamily="34" charset="0"/>
            </a:endParaRPr>
          </a:p>
          <a:p>
            <a:endParaRPr lang="en-ID" b="0" dirty="0"/>
          </a:p>
        </p:txBody>
      </p:sp>
    </p:spTree>
    <p:extLst>
      <p:ext uri="{BB962C8B-B14F-4D97-AF65-F5344CB8AC3E}">
        <p14:creationId xmlns:p14="http://schemas.microsoft.com/office/powerpoint/2010/main" val="3897874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BC723B"/>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err="1"/>
              <a:t>Kelompok</a:t>
            </a:r>
            <a:r>
              <a:rPr spc="-215" dirty="0"/>
              <a:t> </a:t>
            </a:r>
            <a:r>
              <a:rPr lang="en-US" spc="405" dirty="0"/>
              <a:t>5</a:t>
            </a:r>
            <a:endParaRPr spc="405" dirty="0"/>
          </a:p>
        </p:txBody>
      </p:sp>
      <p:sp>
        <p:nvSpPr>
          <p:cNvPr id="4" name="object 4"/>
          <p:cNvSpPr txBox="1">
            <a:spLocks noGrp="1"/>
          </p:cNvSpPr>
          <p:nvPr>
            <p:ph type="body" idx="1"/>
          </p:nvPr>
        </p:nvSpPr>
        <p:spPr>
          <a:xfrm>
            <a:off x="762764" y="3570452"/>
            <a:ext cx="16762471" cy="2496837"/>
          </a:xfrm>
          <a:prstGeom prst="rect">
            <a:avLst/>
          </a:prstGeom>
        </p:spPr>
        <p:txBody>
          <a:bodyPr vert="horz" wrap="square" lIns="0" tIns="11430" rIns="0" bIns="0" rtlCol="0">
            <a:spAutoFit/>
          </a:bodyPr>
          <a:lstStyle/>
          <a:p>
            <a:pPr algn="ctr">
              <a:lnSpc>
                <a:spcPct val="100000"/>
              </a:lnSpc>
              <a:spcBef>
                <a:spcPts val="90"/>
              </a:spcBef>
            </a:pPr>
            <a:r>
              <a:rPr spc="2455" dirty="0"/>
              <a:t>THANK</a:t>
            </a:r>
            <a:r>
              <a:rPr spc="-770" dirty="0"/>
              <a:t> </a:t>
            </a:r>
            <a:r>
              <a:rPr spc="155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42207" y="469855"/>
            <a:ext cx="8803586" cy="1982594"/>
          </a:xfrm>
          <a:prstGeom prst="rect">
            <a:avLst/>
          </a:prstGeom>
        </p:spPr>
        <p:txBody>
          <a:bodyPr vert="horz" wrap="square" lIns="0" tIns="12700" rIns="0" bIns="0" rtlCol="0">
            <a:spAutoFit/>
          </a:bodyPr>
          <a:lstStyle/>
          <a:p>
            <a:pPr marL="12700" algn="ctr">
              <a:spcBef>
                <a:spcPts val="100"/>
              </a:spcBef>
            </a:pPr>
            <a:r>
              <a:rPr lang="id-ID" sz="7200" b="1" u="none" strike="noStrike" kern="0" dirty="0">
                <a:solidFill>
                  <a:schemeClr val="tx1"/>
                </a:solidFill>
                <a:effectLst/>
                <a:latin typeface="Times New Roman" panose="02020603050405020304" pitchFamily="18" charset="0"/>
                <a:ea typeface="Times New Roman" panose="02020603050405020304" pitchFamily="18" charset="0"/>
              </a:rPr>
              <a:t>PENDAHULUAN</a:t>
            </a:r>
            <a:br>
              <a:rPr lang="en-ID" sz="1800" b="1" u="none" strike="noStrike" kern="0" dirty="0">
                <a:effectLst/>
                <a:latin typeface="Arial" panose="020B0604020202020204" pitchFamily="34" charset="0"/>
              </a:rPr>
            </a:br>
            <a:endParaRPr sz="5600" dirty="0">
              <a:latin typeface="Verdana"/>
              <a:cs typeface="Verdana"/>
            </a:endParaRPr>
          </a:p>
        </p:txBody>
      </p:sp>
      <p:sp>
        <p:nvSpPr>
          <p:cNvPr id="3" name="object 3"/>
          <p:cNvSpPr/>
          <p:nvPr/>
        </p:nvSpPr>
        <p:spPr>
          <a:xfrm>
            <a:off x="2274663" y="2552700"/>
            <a:ext cx="14206219" cy="6112510"/>
          </a:xfrm>
          <a:custGeom>
            <a:avLst/>
            <a:gdLst/>
            <a:ahLst/>
            <a:cxnLst/>
            <a:rect l="l" t="t" r="r" b="b"/>
            <a:pathLst>
              <a:path w="14206219" h="6112509">
                <a:moveTo>
                  <a:pt x="10543067" y="6112303"/>
                </a:moveTo>
                <a:lnTo>
                  <a:pt x="194630" y="6112303"/>
                </a:lnTo>
                <a:lnTo>
                  <a:pt x="150003" y="6107164"/>
                </a:lnTo>
                <a:lnTo>
                  <a:pt x="109036" y="6092526"/>
                </a:lnTo>
                <a:lnTo>
                  <a:pt x="72899" y="6069557"/>
                </a:lnTo>
                <a:lnTo>
                  <a:pt x="42758" y="6039424"/>
                </a:lnTo>
                <a:lnTo>
                  <a:pt x="19782" y="6003296"/>
                </a:lnTo>
                <a:lnTo>
                  <a:pt x="5140" y="5962341"/>
                </a:lnTo>
                <a:lnTo>
                  <a:pt x="0" y="5917727"/>
                </a:lnTo>
                <a:lnTo>
                  <a:pt x="0" y="194575"/>
                </a:lnTo>
                <a:lnTo>
                  <a:pt x="5140" y="149961"/>
                </a:lnTo>
                <a:lnTo>
                  <a:pt x="19782" y="109006"/>
                </a:lnTo>
                <a:lnTo>
                  <a:pt x="42758" y="72878"/>
                </a:lnTo>
                <a:lnTo>
                  <a:pt x="72899" y="42746"/>
                </a:lnTo>
                <a:lnTo>
                  <a:pt x="109036" y="19776"/>
                </a:lnTo>
                <a:lnTo>
                  <a:pt x="150003" y="5138"/>
                </a:lnTo>
                <a:lnTo>
                  <a:pt x="194630" y="0"/>
                </a:lnTo>
                <a:lnTo>
                  <a:pt x="14011287" y="0"/>
                </a:lnTo>
                <a:lnTo>
                  <a:pt x="14049435" y="3773"/>
                </a:lnTo>
                <a:lnTo>
                  <a:pt x="14119268" y="32691"/>
                </a:lnTo>
                <a:lnTo>
                  <a:pt x="14148912" y="56989"/>
                </a:lnTo>
                <a:lnTo>
                  <a:pt x="14173217" y="86625"/>
                </a:lnTo>
                <a:lnTo>
                  <a:pt x="14202143" y="156438"/>
                </a:lnTo>
                <a:lnTo>
                  <a:pt x="14205917" y="194575"/>
                </a:lnTo>
                <a:lnTo>
                  <a:pt x="14205917" y="583727"/>
                </a:lnTo>
                <a:lnTo>
                  <a:pt x="14202143" y="621864"/>
                </a:lnTo>
                <a:lnTo>
                  <a:pt x="14173217" y="691678"/>
                </a:lnTo>
                <a:lnTo>
                  <a:pt x="14148912" y="721313"/>
                </a:lnTo>
                <a:lnTo>
                  <a:pt x="14119268" y="745612"/>
                </a:lnTo>
                <a:lnTo>
                  <a:pt x="14049435" y="774530"/>
                </a:lnTo>
                <a:lnTo>
                  <a:pt x="14011287" y="778303"/>
                </a:lnTo>
                <a:lnTo>
                  <a:pt x="4731452" y="778303"/>
                </a:lnTo>
                <a:lnTo>
                  <a:pt x="4686825" y="783442"/>
                </a:lnTo>
                <a:lnTo>
                  <a:pt x="4645859" y="798080"/>
                </a:lnTo>
                <a:lnTo>
                  <a:pt x="4609721" y="821049"/>
                </a:lnTo>
                <a:lnTo>
                  <a:pt x="4579580" y="851182"/>
                </a:lnTo>
                <a:lnTo>
                  <a:pt x="4556604" y="887310"/>
                </a:lnTo>
                <a:lnTo>
                  <a:pt x="4541962" y="928265"/>
                </a:lnTo>
                <a:lnTo>
                  <a:pt x="4536822" y="972879"/>
                </a:lnTo>
                <a:lnTo>
                  <a:pt x="4536822" y="1138923"/>
                </a:lnTo>
                <a:lnTo>
                  <a:pt x="4541962" y="1183538"/>
                </a:lnTo>
                <a:lnTo>
                  <a:pt x="4556604" y="1224493"/>
                </a:lnTo>
                <a:lnTo>
                  <a:pt x="4579580" y="1260621"/>
                </a:lnTo>
                <a:lnTo>
                  <a:pt x="4609721" y="1290753"/>
                </a:lnTo>
                <a:lnTo>
                  <a:pt x="4645859" y="1313723"/>
                </a:lnTo>
                <a:lnTo>
                  <a:pt x="4686825" y="1328361"/>
                </a:lnTo>
                <a:lnTo>
                  <a:pt x="4731452" y="1333499"/>
                </a:lnTo>
                <a:lnTo>
                  <a:pt x="14011287" y="1333499"/>
                </a:lnTo>
                <a:lnTo>
                  <a:pt x="14049435" y="1337273"/>
                </a:lnTo>
                <a:lnTo>
                  <a:pt x="14119268" y="1366190"/>
                </a:lnTo>
                <a:lnTo>
                  <a:pt x="14148912" y="1390489"/>
                </a:lnTo>
                <a:lnTo>
                  <a:pt x="14173217" y="1420124"/>
                </a:lnTo>
                <a:lnTo>
                  <a:pt x="14202143" y="1489938"/>
                </a:lnTo>
                <a:lnTo>
                  <a:pt x="14205917" y="1528075"/>
                </a:lnTo>
                <a:lnTo>
                  <a:pt x="14205917" y="1917227"/>
                </a:lnTo>
                <a:lnTo>
                  <a:pt x="14202143" y="1955364"/>
                </a:lnTo>
                <a:lnTo>
                  <a:pt x="14173217" y="2025178"/>
                </a:lnTo>
                <a:lnTo>
                  <a:pt x="14148912" y="2054813"/>
                </a:lnTo>
                <a:lnTo>
                  <a:pt x="14119268" y="2079112"/>
                </a:lnTo>
                <a:lnTo>
                  <a:pt x="14049435" y="2108030"/>
                </a:lnTo>
                <a:lnTo>
                  <a:pt x="14011287" y="2111803"/>
                </a:lnTo>
                <a:lnTo>
                  <a:pt x="7468871" y="2111803"/>
                </a:lnTo>
                <a:lnTo>
                  <a:pt x="7424243" y="2116942"/>
                </a:lnTo>
                <a:lnTo>
                  <a:pt x="7383277" y="2131580"/>
                </a:lnTo>
                <a:lnTo>
                  <a:pt x="7347139" y="2154549"/>
                </a:lnTo>
                <a:lnTo>
                  <a:pt x="7316998" y="2184682"/>
                </a:lnTo>
                <a:lnTo>
                  <a:pt x="7294022" y="2220809"/>
                </a:lnTo>
                <a:lnTo>
                  <a:pt x="7279380" y="2261764"/>
                </a:lnTo>
                <a:lnTo>
                  <a:pt x="7274240" y="2306379"/>
                </a:lnTo>
                <a:lnTo>
                  <a:pt x="7274240" y="2472423"/>
                </a:lnTo>
                <a:lnTo>
                  <a:pt x="7279380" y="2517038"/>
                </a:lnTo>
                <a:lnTo>
                  <a:pt x="7294022" y="2557993"/>
                </a:lnTo>
                <a:lnTo>
                  <a:pt x="7316998" y="2594121"/>
                </a:lnTo>
                <a:lnTo>
                  <a:pt x="7347139" y="2624253"/>
                </a:lnTo>
                <a:lnTo>
                  <a:pt x="7383277" y="2647222"/>
                </a:lnTo>
                <a:lnTo>
                  <a:pt x="7424243" y="2661860"/>
                </a:lnTo>
                <a:lnTo>
                  <a:pt x="7468871" y="2666999"/>
                </a:lnTo>
                <a:lnTo>
                  <a:pt x="8774344" y="2666999"/>
                </a:lnTo>
                <a:lnTo>
                  <a:pt x="8818971" y="2672138"/>
                </a:lnTo>
                <a:lnTo>
                  <a:pt x="8859937" y="2686776"/>
                </a:lnTo>
                <a:lnTo>
                  <a:pt x="8896075" y="2709745"/>
                </a:lnTo>
                <a:lnTo>
                  <a:pt x="8926216" y="2739878"/>
                </a:lnTo>
                <a:lnTo>
                  <a:pt x="8949192" y="2776006"/>
                </a:lnTo>
                <a:lnTo>
                  <a:pt x="8963834" y="2816961"/>
                </a:lnTo>
                <a:lnTo>
                  <a:pt x="8968974" y="2861575"/>
                </a:lnTo>
                <a:lnTo>
                  <a:pt x="8968974" y="3139173"/>
                </a:lnTo>
                <a:lnTo>
                  <a:pt x="8974114" y="3183788"/>
                </a:lnTo>
                <a:lnTo>
                  <a:pt x="8988757" y="3224743"/>
                </a:lnTo>
                <a:lnTo>
                  <a:pt x="9011732" y="3260871"/>
                </a:lnTo>
                <a:lnTo>
                  <a:pt x="9041873" y="3291003"/>
                </a:lnTo>
                <a:lnTo>
                  <a:pt x="9078011" y="3313972"/>
                </a:lnTo>
                <a:lnTo>
                  <a:pt x="9118978" y="3328610"/>
                </a:lnTo>
                <a:lnTo>
                  <a:pt x="9163605" y="3333749"/>
                </a:lnTo>
                <a:lnTo>
                  <a:pt x="13815077" y="3333749"/>
                </a:lnTo>
                <a:lnTo>
                  <a:pt x="13853224" y="3337522"/>
                </a:lnTo>
                <a:lnTo>
                  <a:pt x="13923057" y="3366440"/>
                </a:lnTo>
                <a:lnTo>
                  <a:pt x="13952701" y="3390739"/>
                </a:lnTo>
                <a:lnTo>
                  <a:pt x="13977007" y="3420374"/>
                </a:lnTo>
                <a:lnTo>
                  <a:pt x="14005932" y="3490188"/>
                </a:lnTo>
                <a:lnTo>
                  <a:pt x="14009707" y="3528325"/>
                </a:lnTo>
                <a:lnTo>
                  <a:pt x="14009707" y="3875374"/>
                </a:lnTo>
                <a:lnTo>
                  <a:pt x="14016934" y="3917954"/>
                </a:lnTo>
                <a:lnTo>
                  <a:pt x="14037156" y="3954865"/>
                </a:lnTo>
                <a:lnTo>
                  <a:pt x="14068179" y="3983312"/>
                </a:lnTo>
                <a:lnTo>
                  <a:pt x="14147445" y="4017686"/>
                </a:lnTo>
                <a:lnTo>
                  <a:pt x="14178468" y="4046133"/>
                </a:lnTo>
                <a:lnTo>
                  <a:pt x="14198689" y="4083045"/>
                </a:lnTo>
                <a:lnTo>
                  <a:pt x="14205917" y="4125625"/>
                </a:lnTo>
                <a:lnTo>
                  <a:pt x="14205917" y="4584227"/>
                </a:lnTo>
                <a:lnTo>
                  <a:pt x="14202143" y="4622364"/>
                </a:lnTo>
                <a:lnTo>
                  <a:pt x="14173217" y="4692178"/>
                </a:lnTo>
                <a:lnTo>
                  <a:pt x="14148912" y="4721813"/>
                </a:lnTo>
                <a:lnTo>
                  <a:pt x="14119268" y="4746112"/>
                </a:lnTo>
                <a:lnTo>
                  <a:pt x="14049435" y="4775030"/>
                </a:lnTo>
                <a:lnTo>
                  <a:pt x="14011287" y="4778803"/>
                </a:lnTo>
                <a:lnTo>
                  <a:pt x="12725614" y="4778803"/>
                </a:lnTo>
                <a:lnTo>
                  <a:pt x="12687466" y="4782576"/>
                </a:lnTo>
                <a:lnTo>
                  <a:pt x="12617632" y="4811494"/>
                </a:lnTo>
                <a:lnTo>
                  <a:pt x="12587988" y="4835793"/>
                </a:lnTo>
                <a:lnTo>
                  <a:pt x="12563683" y="4865428"/>
                </a:lnTo>
                <a:lnTo>
                  <a:pt x="12534757" y="4935242"/>
                </a:lnTo>
                <a:lnTo>
                  <a:pt x="12530983" y="4973379"/>
                </a:lnTo>
                <a:lnTo>
                  <a:pt x="12530983" y="5250977"/>
                </a:lnTo>
                <a:lnTo>
                  <a:pt x="12527208" y="5289114"/>
                </a:lnTo>
                <a:lnTo>
                  <a:pt x="12498283" y="5358928"/>
                </a:lnTo>
                <a:lnTo>
                  <a:pt x="12473977" y="5388563"/>
                </a:lnTo>
                <a:lnTo>
                  <a:pt x="12444333" y="5412862"/>
                </a:lnTo>
                <a:lnTo>
                  <a:pt x="12374500" y="5441779"/>
                </a:lnTo>
                <a:lnTo>
                  <a:pt x="12336353" y="5445553"/>
                </a:lnTo>
                <a:lnTo>
                  <a:pt x="10932328" y="5445553"/>
                </a:lnTo>
                <a:lnTo>
                  <a:pt x="10894180" y="5449326"/>
                </a:lnTo>
                <a:lnTo>
                  <a:pt x="10824346" y="5478244"/>
                </a:lnTo>
                <a:lnTo>
                  <a:pt x="10794702" y="5502543"/>
                </a:lnTo>
                <a:lnTo>
                  <a:pt x="10770397" y="5532178"/>
                </a:lnTo>
                <a:lnTo>
                  <a:pt x="10741471" y="5601992"/>
                </a:lnTo>
                <a:lnTo>
                  <a:pt x="10737697" y="5640129"/>
                </a:lnTo>
                <a:lnTo>
                  <a:pt x="10737697" y="5917727"/>
                </a:lnTo>
                <a:lnTo>
                  <a:pt x="10733922" y="5955864"/>
                </a:lnTo>
                <a:lnTo>
                  <a:pt x="10704997" y="6025678"/>
                </a:lnTo>
                <a:lnTo>
                  <a:pt x="10680691" y="6055313"/>
                </a:lnTo>
                <a:lnTo>
                  <a:pt x="10651047" y="6079612"/>
                </a:lnTo>
                <a:lnTo>
                  <a:pt x="10581214" y="6108529"/>
                </a:lnTo>
                <a:lnTo>
                  <a:pt x="10543067" y="6112303"/>
                </a:lnTo>
                <a:close/>
              </a:path>
            </a:pathLst>
          </a:custGeom>
          <a:solidFill>
            <a:srgbClr val="BC723B"/>
          </a:solidFill>
        </p:spPr>
        <p:txBody>
          <a:bodyPr wrap="square" lIns="0" tIns="0" rIns="0" bIns="0" rtlCol="0"/>
          <a:lstStyle/>
          <a:p>
            <a:endParaRPr/>
          </a:p>
        </p:txBody>
      </p:sp>
      <p:sp>
        <p:nvSpPr>
          <p:cNvPr id="4" name="object 4"/>
          <p:cNvSpPr txBox="1"/>
          <p:nvPr/>
        </p:nvSpPr>
        <p:spPr>
          <a:xfrm>
            <a:off x="1295400" y="2247900"/>
            <a:ext cx="15185482" cy="7886133"/>
          </a:xfrm>
          <a:prstGeom prst="rect">
            <a:avLst/>
          </a:prstGeom>
        </p:spPr>
        <p:txBody>
          <a:bodyPr vert="horz" wrap="square" lIns="0" tIns="12065" rIns="0" bIns="0" rtlCol="0">
            <a:spAutoFit/>
          </a:bodyPr>
          <a:lstStyle/>
          <a:p>
            <a:pPr marL="101600" marR="88900" indent="355600" algn="just">
              <a:lnSpc>
                <a:spcPct val="115000"/>
              </a:lnSpc>
              <a:spcBef>
                <a:spcPts val="2000"/>
              </a:spcBef>
              <a:spcAft>
                <a:spcPts val="0"/>
              </a:spcAft>
            </a:pPr>
            <a:r>
              <a:rPr lang="id-ID" sz="4800" kern="0" dirty="0">
                <a:effectLst/>
                <a:latin typeface="Times New Roman" panose="02020603050405020304" pitchFamily="18" charset="0"/>
                <a:ea typeface="Times New Roman" panose="02020603050405020304" pitchFamily="18" charset="0"/>
              </a:rPr>
              <a:t>Berbicara tentang wisata dan informasi, ada juga yang disebut dengan pemandu wisata. Bagi orang orang yang ingin berwisata, biasanya pemandu wisata sangat dibutuhkan. Namun seringkali orang merasa kesulitan untuk mencari pemandu wisata.</a:t>
            </a:r>
            <a:endParaRPr lang="en-ID" sz="4800" kern="0" dirty="0">
              <a:effectLst/>
              <a:latin typeface="Arial" panose="020B0604020202020204" pitchFamily="34" charset="0"/>
            </a:endParaRPr>
          </a:p>
          <a:p>
            <a:pPr marL="101600" marR="88900" indent="355600" algn="just">
              <a:lnSpc>
                <a:spcPct val="115000"/>
              </a:lnSpc>
              <a:spcBef>
                <a:spcPts val="2000"/>
              </a:spcBef>
              <a:spcAft>
                <a:spcPts val="0"/>
              </a:spcAft>
            </a:pPr>
            <a:r>
              <a:rPr lang="id-ID" sz="4800" kern="0" dirty="0">
                <a:effectLst/>
                <a:latin typeface="Times New Roman" panose="02020603050405020304" pitchFamily="18" charset="0"/>
                <a:ea typeface="Times New Roman" panose="02020603050405020304" pitchFamily="18" charset="0"/>
              </a:rPr>
              <a:t>Maka peneliti menciptakan sebuah aplikasi Wisata Malang sebagai pengganti dari pemandu wisata yang tidak sulit dicari dan dapat dibawa kemanapun dan tersimpan di dalam ponsel pengguna. </a:t>
            </a:r>
            <a:endParaRPr sz="3850" dirty="0">
              <a:latin typeface="Lucida Sans Unicode"/>
              <a:cs typeface="Lucida Sans Unicod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22830" y="571500"/>
            <a:ext cx="13642340" cy="1120820"/>
          </a:xfrm>
          <a:prstGeom prst="rect">
            <a:avLst/>
          </a:prstGeom>
        </p:spPr>
        <p:txBody>
          <a:bodyPr vert="horz" wrap="square" lIns="0" tIns="12700" rIns="0" bIns="0" rtlCol="0">
            <a:spAutoFit/>
          </a:bodyPr>
          <a:lstStyle/>
          <a:p>
            <a:pPr marL="12700" algn="ctr">
              <a:lnSpc>
                <a:spcPct val="100000"/>
              </a:lnSpc>
              <a:spcBef>
                <a:spcPts val="100"/>
              </a:spcBef>
            </a:pPr>
            <a:r>
              <a:rPr lang="id-ID" sz="7200" b="1" u="none" strike="noStrike" kern="0" dirty="0">
                <a:solidFill>
                  <a:schemeClr val="tx1"/>
                </a:solidFill>
                <a:effectLst/>
                <a:latin typeface="Times New Roman" panose="02020603050405020304" pitchFamily="18" charset="0"/>
                <a:ea typeface="Times New Roman" panose="02020603050405020304" pitchFamily="18" charset="0"/>
              </a:rPr>
              <a:t>PENDAHULUAN</a:t>
            </a:r>
            <a:endParaRPr sz="7200" dirty="0">
              <a:latin typeface="Verdana"/>
              <a:cs typeface="Verdana"/>
            </a:endParaRPr>
          </a:p>
        </p:txBody>
      </p:sp>
      <p:sp>
        <p:nvSpPr>
          <p:cNvPr id="5" name="TextBox 4">
            <a:extLst>
              <a:ext uri="{FF2B5EF4-FFF2-40B4-BE49-F238E27FC236}">
                <a16:creationId xmlns:a16="http://schemas.microsoft.com/office/drawing/2014/main" id="{5B2B5FA1-B298-4726-AC4E-4992B4F9A443}"/>
              </a:ext>
            </a:extLst>
          </p:cNvPr>
          <p:cNvSpPr txBox="1"/>
          <p:nvPr/>
        </p:nvSpPr>
        <p:spPr>
          <a:xfrm>
            <a:off x="609600" y="3543300"/>
            <a:ext cx="17068800" cy="4270721"/>
          </a:xfrm>
          <a:prstGeom prst="rect">
            <a:avLst/>
          </a:prstGeom>
          <a:noFill/>
        </p:spPr>
        <p:txBody>
          <a:bodyPr wrap="square">
            <a:spAutoFit/>
          </a:bodyPr>
          <a:lstStyle/>
          <a:p>
            <a:pPr marL="101600" marR="88900" indent="355600" algn="just">
              <a:lnSpc>
                <a:spcPct val="115000"/>
              </a:lnSpc>
              <a:spcBef>
                <a:spcPts val="2000"/>
              </a:spcBef>
              <a:spcAft>
                <a:spcPts val="0"/>
              </a:spcAft>
            </a:pPr>
            <a:r>
              <a:rPr lang="id-ID" sz="4800" kern="0" dirty="0">
                <a:effectLst/>
                <a:latin typeface="Times New Roman" panose="02020603050405020304" pitchFamily="18" charset="0"/>
                <a:ea typeface="Times New Roman" panose="02020603050405020304" pitchFamily="18" charset="0"/>
              </a:rPr>
              <a:t>sehingga tidak perlu lagi mencari pemandu wisata kemanapun orang itu pergi, hanya cukup menggunakan aplikasi wisata didalam sebuah smartphone. Tidak sedikit masyarakat indonesia, dalam mencari tahu tempat wisata wilayah Malang masih menggunakan mesin pencari atau yang biasa kita ketahui dengan sebutan Google</a:t>
            </a:r>
            <a:r>
              <a:rPr lang="en-US" sz="4800" kern="0" dirty="0">
                <a:effectLst/>
                <a:latin typeface="Times New Roman" panose="02020603050405020304" pitchFamily="18" charset="0"/>
                <a:ea typeface="Times New Roman" panose="02020603050405020304" pitchFamily="18" charset="0"/>
              </a:rPr>
              <a:t>. </a:t>
            </a:r>
            <a:endParaRPr lang="en-ID" sz="4800" kern="0" dirty="0">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15452" y="504891"/>
            <a:ext cx="9195435" cy="1120820"/>
          </a:xfrm>
          <a:prstGeom prst="rect">
            <a:avLst/>
          </a:prstGeom>
        </p:spPr>
        <p:txBody>
          <a:bodyPr vert="horz" wrap="square" lIns="0" tIns="12700" rIns="0" bIns="0" rtlCol="0">
            <a:spAutoFit/>
          </a:bodyPr>
          <a:lstStyle/>
          <a:p>
            <a:pPr marL="12700" algn="ctr">
              <a:lnSpc>
                <a:spcPct val="100000"/>
              </a:lnSpc>
              <a:spcBef>
                <a:spcPts val="100"/>
              </a:spcBef>
            </a:pPr>
            <a:r>
              <a:rPr lang="id-ID" sz="7200" b="1" u="none" strike="noStrike" kern="0" dirty="0">
                <a:solidFill>
                  <a:schemeClr val="tx1"/>
                </a:solidFill>
                <a:effectLst/>
                <a:latin typeface="Times New Roman" panose="02020603050405020304" pitchFamily="18" charset="0"/>
                <a:ea typeface="Times New Roman" panose="02020603050405020304" pitchFamily="18" charset="0"/>
              </a:rPr>
              <a:t>PENDAHULUAN</a:t>
            </a:r>
            <a:endParaRPr sz="7200" dirty="0">
              <a:latin typeface="Verdana"/>
              <a:cs typeface="Verdana"/>
            </a:endParaRPr>
          </a:p>
        </p:txBody>
      </p:sp>
      <p:grpSp>
        <p:nvGrpSpPr>
          <p:cNvPr id="3" name="object 3"/>
          <p:cNvGrpSpPr/>
          <p:nvPr/>
        </p:nvGrpSpPr>
        <p:grpSpPr>
          <a:xfrm>
            <a:off x="2182785" y="1638300"/>
            <a:ext cx="13722985" cy="7750175"/>
            <a:chOff x="2517133" y="1851785"/>
            <a:chExt cx="13722985" cy="7750175"/>
          </a:xfrm>
        </p:grpSpPr>
        <p:sp>
          <p:nvSpPr>
            <p:cNvPr id="4" name="object 4"/>
            <p:cNvSpPr/>
            <p:nvPr/>
          </p:nvSpPr>
          <p:spPr>
            <a:xfrm>
              <a:off x="2517133" y="1851785"/>
              <a:ext cx="13722985" cy="7750175"/>
            </a:xfrm>
            <a:custGeom>
              <a:avLst/>
              <a:gdLst/>
              <a:ahLst/>
              <a:cxnLst/>
              <a:rect l="l" t="t" r="r" b="b"/>
              <a:pathLst>
                <a:path w="13722985" h="7750175">
                  <a:moveTo>
                    <a:pt x="7108129" y="7749848"/>
                  </a:moveTo>
                  <a:lnTo>
                    <a:pt x="172966" y="7749848"/>
                  </a:lnTo>
                  <a:lnTo>
                    <a:pt x="126985" y="7743669"/>
                  </a:lnTo>
                  <a:lnTo>
                    <a:pt x="85667" y="7726234"/>
                  </a:lnTo>
                  <a:lnTo>
                    <a:pt x="50660" y="7699190"/>
                  </a:lnTo>
                  <a:lnTo>
                    <a:pt x="23615" y="7664186"/>
                  </a:lnTo>
                  <a:lnTo>
                    <a:pt x="6178" y="7622870"/>
                  </a:lnTo>
                  <a:lnTo>
                    <a:pt x="0" y="7576892"/>
                  </a:lnTo>
                  <a:lnTo>
                    <a:pt x="0" y="172955"/>
                  </a:lnTo>
                  <a:lnTo>
                    <a:pt x="6178" y="126977"/>
                  </a:lnTo>
                  <a:lnTo>
                    <a:pt x="23615" y="85661"/>
                  </a:lnTo>
                  <a:lnTo>
                    <a:pt x="50660" y="50657"/>
                  </a:lnTo>
                  <a:lnTo>
                    <a:pt x="85667" y="23613"/>
                  </a:lnTo>
                  <a:lnTo>
                    <a:pt x="126985" y="6178"/>
                  </a:lnTo>
                  <a:lnTo>
                    <a:pt x="172966" y="0"/>
                  </a:lnTo>
                  <a:lnTo>
                    <a:pt x="13205108" y="0"/>
                  </a:lnTo>
                  <a:lnTo>
                    <a:pt x="13271300" y="13165"/>
                  </a:lnTo>
                  <a:lnTo>
                    <a:pt x="13327414" y="50657"/>
                  </a:lnTo>
                  <a:lnTo>
                    <a:pt x="13364910" y="106768"/>
                  </a:lnTo>
                  <a:lnTo>
                    <a:pt x="13378076" y="172955"/>
                  </a:lnTo>
                  <a:lnTo>
                    <a:pt x="13378076" y="518867"/>
                  </a:lnTo>
                  <a:lnTo>
                    <a:pt x="13364910" y="585055"/>
                  </a:lnTo>
                  <a:lnTo>
                    <a:pt x="13327414" y="641165"/>
                  </a:lnTo>
                  <a:lnTo>
                    <a:pt x="13271300" y="678658"/>
                  </a:lnTo>
                  <a:lnTo>
                    <a:pt x="13205108" y="691823"/>
                  </a:lnTo>
                  <a:lnTo>
                    <a:pt x="8007292" y="691823"/>
                  </a:lnTo>
                  <a:lnTo>
                    <a:pt x="7961310" y="698001"/>
                  </a:lnTo>
                  <a:lnTo>
                    <a:pt x="7919992" y="715437"/>
                  </a:lnTo>
                  <a:lnTo>
                    <a:pt x="7884985" y="742481"/>
                  </a:lnTo>
                  <a:lnTo>
                    <a:pt x="7857940" y="777485"/>
                  </a:lnTo>
                  <a:lnTo>
                    <a:pt x="7840503" y="818800"/>
                  </a:lnTo>
                  <a:lnTo>
                    <a:pt x="7834324" y="864779"/>
                  </a:lnTo>
                  <a:lnTo>
                    <a:pt x="7834324" y="912894"/>
                  </a:lnTo>
                  <a:lnTo>
                    <a:pt x="7840503" y="958872"/>
                  </a:lnTo>
                  <a:lnTo>
                    <a:pt x="7857940" y="1000188"/>
                  </a:lnTo>
                  <a:lnTo>
                    <a:pt x="7884985" y="1035192"/>
                  </a:lnTo>
                  <a:lnTo>
                    <a:pt x="7919992" y="1062236"/>
                  </a:lnTo>
                  <a:lnTo>
                    <a:pt x="7961310" y="1079671"/>
                  </a:lnTo>
                  <a:lnTo>
                    <a:pt x="8007292" y="1085849"/>
                  </a:lnTo>
                  <a:lnTo>
                    <a:pt x="13257946" y="1085849"/>
                  </a:lnTo>
                  <a:lnTo>
                    <a:pt x="13291848" y="1089203"/>
                  </a:lnTo>
                  <a:lnTo>
                    <a:pt x="13353908" y="1114908"/>
                  </a:lnTo>
                  <a:lnTo>
                    <a:pt x="13401852" y="1162849"/>
                  </a:lnTo>
                  <a:lnTo>
                    <a:pt x="13427559" y="1224906"/>
                  </a:lnTo>
                  <a:lnTo>
                    <a:pt x="13430913" y="1258805"/>
                  </a:lnTo>
                  <a:lnTo>
                    <a:pt x="13430913" y="1475935"/>
                  </a:lnTo>
                  <a:lnTo>
                    <a:pt x="13438250" y="1522859"/>
                  </a:lnTo>
                  <a:lnTo>
                    <a:pt x="13458762" y="1563961"/>
                  </a:lnTo>
                  <a:lnTo>
                    <a:pt x="13490199" y="1596885"/>
                  </a:lnTo>
                  <a:lnTo>
                    <a:pt x="13530311" y="1619275"/>
                  </a:lnTo>
                  <a:lnTo>
                    <a:pt x="13623386" y="1638274"/>
                  </a:lnTo>
                  <a:lnTo>
                    <a:pt x="13663498" y="1660664"/>
                  </a:lnTo>
                  <a:lnTo>
                    <a:pt x="13694934" y="1693588"/>
                  </a:lnTo>
                  <a:lnTo>
                    <a:pt x="13715446" y="1734690"/>
                  </a:lnTo>
                  <a:lnTo>
                    <a:pt x="13722784" y="1781614"/>
                  </a:lnTo>
                  <a:lnTo>
                    <a:pt x="13722784" y="2147642"/>
                  </a:lnTo>
                  <a:lnTo>
                    <a:pt x="13709617" y="2213829"/>
                  </a:lnTo>
                  <a:lnTo>
                    <a:pt x="13672122" y="2269940"/>
                  </a:lnTo>
                  <a:lnTo>
                    <a:pt x="13616008" y="2307432"/>
                  </a:lnTo>
                  <a:lnTo>
                    <a:pt x="13549816" y="2320598"/>
                  </a:lnTo>
                  <a:lnTo>
                    <a:pt x="13086074" y="2320598"/>
                  </a:lnTo>
                  <a:lnTo>
                    <a:pt x="13052173" y="2323952"/>
                  </a:lnTo>
                  <a:lnTo>
                    <a:pt x="12990112" y="2349657"/>
                  </a:lnTo>
                  <a:lnTo>
                    <a:pt x="12942168" y="2397598"/>
                  </a:lnTo>
                  <a:lnTo>
                    <a:pt x="12916462" y="2459654"/>
                  </a:lnTo>
                  <a:lnTo>
                    <a:pt x="12913108" y="2493554"/>
                  </a:lnTo>
                  <a:lnTo>
                    <a:pt x="12913108" y="2690567"/>
                  </a:lnTo>
                  <a:lnTo>
                    <a:pt x="12909753" y="2724467"/>
                  </a:lnTo>
                  <a:lnTo>
                    <a:pt x="12884047" y="2786523"/>
                  </a:lnTo>
                  <a:lnTo>
                    <a:pt x="12836102" y="2834464"/>
                  </a:lnTo>
                  <a:lnTo>
                    <a:pt x="12774042" y="2860169"/>
                  </a:lnTo>
                  <a:lnTo>
                    <a:pt x="12740140" y="2863523"/>
                  </a:lnTo>
                  <a:lnTo>
                    <a:pt x="3828529" y="2863523"/>
                  </a:lnTo>
                  <a:lnTo>
                    <a:pt x="3782548" y="2869701"/>
                  </a:lnTo>
                  <a:lnTo>
                    <a:pt x="3741230" y="2887136"/>
                  </a:lnTo>
                  <a:lnTo>
                    <a:pt x="3706223" y="2914180"/>
                  </a:lnTo>
                  <a:lnTo>
                    <a:pt x="3679177" y="2949185"/>
                  </a:lnTo>
                  <a:lnTo>
                    <a:pt x="3661741" y="2990500"/>
                  </a:lnTo>
                  <a:lnTo>
                    <a:pt x="3655562" y="3036479"/>
                  </a:lnTo>
                  <a:lnTo>
                    <a:pt x="3655562" y="3084593"/>
                  </a:lnTo>
                  <a:lnTo>
                    <a:pt x="3661741" y="3130572"/>
                  </a:lnTo>
                  <a:lnTo>
                    <a:pt x="3679177" y="3171888"/>
                  </a:lnTo>
                  <a:lnTo>
                    <a:pt x="3706223" y="3206892"/>
                  </a:lnTo>
                  <a:lnTo>
                    <a:pt x="3741230" y="3233936"/>
                  </a:lnTo>
                  <a:lnTo>
                    <a:pt x="3782548" y="3251371"/>
                  </a:lnTo>
                  <a:lnTo>
                    <a:pt x="3828529" y="3257549"/>
                  </a:lnTo>
                  <a:lnTo>
                    <a:pt x="13193201" y="3257549"/>
                  </a:lnTo>
                  <a:lnTo>
                    <a:pt x="13227103" y="3260903"/>
                  </a:lnTo>
                  <a:lnTo>
                    <a:pt x="13289164" y="3286608"/>
                  </a:lnTo>
                  <a:lnTo>
                    <a:pt x="13337108" y="3334549"/>
                  </a:lnTo>
                  <a:lnTo>
                    <a:pt x="13362815" y="3396606"/>
                  </a:lnTo>
                  <a:lnTo>
                    <a:pt x="13366169" y="3430505"/>
                  </a:lnTo>
                  <a:lnTo>
                    <a:pt x="13366169" y="3776417"/>
                  </a:lnTo>
                  <a:lnTo>
                    <a:pt x="13353003" y="3842604"/>
                  </a:lnTo>
                  <a:lnTo>
                    <a:pt x="13315507" y="3898715"/>
                  </a:lnTo>
                  <a:lnTo>
                    <a:pt x="13259393" y="3936207"/>
                  </a:lnTo>
                  <a:lnTo>
                    <a:pt x="13193201" y="3949373"/>
                  </a:lnTo>
                  <a:lnTo>
                    <a:pt x="11792230" y="3949373"/>
                  </a:lnTo>
                  <a:lnTo>
                    <a:pt x="11758328" y="3952727"/>
                  </a:lnTo>
                  <a:lnTo>
                    <a:pt x="11696267" y="3978432"/>
                  </a:lnTo>
                  <a:lnTo>
                    <a:pt x="11648323" y="4026373"/>
                  </a:lnTo>
                  <a:lnTo>
                    <a:pt x="11622617" y="4088429"/>
                  </a:lnTo>
                  <a:lnTo>
                    <a:pt x="11619263" y="4122329"/>
                  </a:lnTo>
                  <a:lnTo>
                    <a:pt x="11619263" y="4319342"/>
                  </a:lnTo>
                  <a:lnTo>
                    <a:pt x="11615909" y="4353241"/>
                  </a:lnTo>
                  <a:lnTo>
                    <a:pt x="11590202" y="4415298"/>
                  </a:lnTo>
                  <a:lnTo>
                    <a:pt x="11542258" y="4463239"/>
                  </a:lnTo>
                  <a:lnTo>
                    <a:pt x="11480197" y="4488944"/>
                  </a:lnTo>
                  <a:lnTo>
                    <a:pt x="11446295" y="4492298"/>
                  </a:lnTo>
                  <a:lnTo>
                    <a:pt x="6087437" y="4492298"/>
                  </a:lnTo>
                  <a:lnTo>
                    <a:pt x="6041455" y="4498476"/>
                  </a:lnTo>
                  <a:lnTo>
                    <a:pt x="6000137" y="4515911"/>
                  </a:lnTo>
                  <a:lnTo>
                    <a:pt x="5965130" y="4542955"/>
                  </a:lnTo>
                  <a:lnTo>
                    <a:pt x="5938084" y="4577959"/>
                  </a:lnTo>
                  <a:lnTo>
                    <a:pt x="5920648" y="4619275"/>
                  </a:lnTo>
                  <a:lnTo>
                    <a:pt x="5914469" y="4665254"/>
                  </a:lnTo>
                  <a:lnTo>
                    <a:pt x="5914469" y="4713368"/>
                  </a:lnTo>
                  <a:lnTo>
                    <a:pt x="5920648" y="4759347"/>
                  </a:lnTo>
                  <a:lnTo>
                    <a:pt x="5938084" y="4800662"/>
                  </a:lnTo>
                  <a:lnTo>
                    <a:pt x="5965130" y="4835667"/>
                  </a:lnTo>
                  <a:lnTo>
                    <a:pt x="6000137" y="4862711"/>
                  </a:lnTo>
                  <a:lnTo>
                    <a:pt x="6041455" y="4880146"/>
                  </a:lnTo>
                  <a:lnTo>
                    <a:pt x="6087437" y="4886324"/>
                  </a:lnTo>
                  <a:lnTo>
                    <a:pt x="12564958" y="4886324"/>
                  </a:lnTo>
                  <a:lnTo>
                    <a:pt x="12598860" y="4889678"/>
                  </a:lnTo>
                  <a:lnTo>
                    <a:pt x="12660920" y="4915383"/>
                  </a:lnTo>
                  <a:lnTo>
                    <a:pt x="12708865" y="4963324"/>
                  </a:lnTo>
                  <a:lnTo>
                    <a:pt x="12734572" y="5025380"/>
                  </a:lnTo>
                  <a:lnTo>
                    <a:pt x="12737926" y="5059280"/>
                  </a:lnTo>
                  <a:lnTo>
                    <a:pt x="12737926" y="5405192"/>
                  </a:lnTo>
                  <a:lnTo>
                    <a:pt x="12724759" y="5471379"/>
                  </a:lnTo>
                  <a:lnTo>
                    <a:pt x="12687264" y="5527490"/>
                  </a:lnTo>
                  <a:lnTo>
                    <a:pt x="12631150" y="5564982"/>
                  </a:lnTo>
                  <a:lnTo>
                    <a:pt x="12564958" y="5578148"/>
                  </a:lnTo>
                  <a:lnTo>
                    <a:pt x="3372045" y="5578148"/>
                  </a:lnTo>
                  <a:lnTo>
                    <a:pt x="3326063" y="5584326"/>
                  </a:lnTo>
                  <a:lnTo>
                    <a:pt x="3284745" y="5601761"/>
                  </a:lnTo>
                  <a:lnTo>
                    <a:pt x="3249739" y="5628805"/>
                  </a:lnTo>
                  <a:lnTo>
                    <a:pt x="3222693" y="5663809"/>
                  </a:lnTo>
                  <a:lnTo>
                    <a:pt x="3205256" y="5705125"/>
                  </a:lnTo>
                  <a:lnTo>
                    <a:pt x="3199078" y="5751103"/>
                  </a:lnTo>
                  <a:lnTo>
                    <a:pt x="3199078" y="5799218"/>
                  </a:lnTo>
                  <a:lnTo>
                    <a:pt x="3205256" y="5845197"/>
                  </a:lnTo>
                  <a:lnTo>
                    <a:pt x="3222693" y="5886512"/>
                  </a:lnTo>
                  <a:lnTo>
                    <a:pt x="3249739" y="5921516"/>
                  </a:lnTo>
                  <a:lnTo>
                    <a:pt x="3284745" y="5948561"/>
                  </a:lnTo>
                  <a:lnTo>
                    <a:pt x="3326063" y="5965996"/>
                  </a:lnTo>
                  <a:lnTo>
                    <a:pt x="3372045" y="5972174"/>
                  </a:lnTo>
                  <a:lnTo>
                    <a:pt x="11036397" y="5972174"/>
                  </a:lnTo>
                  <a:lnTo>
                    <a:pt x="11070299" y="5975528"/>
                  </a:lnTo>
                  <a:lnTo>
                    <a:pt x="11132359" y="6001233"/>
                  </a:lnTo>
                  <a:lnTo>
                    <a:pt x="11180304" y="6049174"/>
                  </a:lnTo>
                  <a:lnTo>
                    <a:pt x="11206010" y="6111230"/>
                  </a:lnTo>
                  <a:lnTo>
                    <a:pt x="11209365" y="6145130"/>
                  </a:lnTo>
                  <a:lnTo>
                    <a:pt x="11209365" y="6491042"/>
                  </a:lnTo>
                  <a:lnTo>
                    <a:pt x="11196198" y="6557229"/>
                  </a:lnTo>
                  <a:lnTo>
                    <a:pt x="11158703" y="6613340"/>
                  </a:lnTo>
                  <a:lnTo>
                    <a:pt x="11102589" y="6650832"/>
                  </a:lnTo>
                  <a:lnTo>
                    <a:pt x="11036397" y="6663998"/>
                  </a:lnTo>
                  <a:lnTo>
                    <a:pt x="8485060" y="6663998"/>
                  </a:lnTo>
                  <a:lnTo>
                    <a:pt x="8439079" y="6670176"/>
                  </a:lnTo>
                  <a:lnTo>
                    <a:pt x="8397760" y="6687611"/>
                  </a:lnTo>
                  <a:lnTo>
                    <a:pt x="8362754" y="6714655"/>
                  </a:lnTo>
                  <a:lnTo>
                    <a:pt x="8335708" y="6749659"/>
                  </a:lnTo>
                  <a:lnTo>
                    <a:pt x="8318271" y="6790975"/>
                  </a:lnTo>
                  <a:lnTo>
                    <a:pt x="8312093" y="6836953"/>
                  </a:lnTo>
                  <a:lnTo>
                    <a:pt x="8312093" y="7033967"/>
                  </a:lnTo>
                  <a:lnTo>
                    <a:pt x="8305914" y="7079945"/>
                  </a:lnTo>
                  <a:lnTo>
                    <a:pt x="8288478" y="7121261"/>
                  </a:lnTo>
                  <a:lnTo>
                    <a:pt x="8261432" y="7156265"/>
                  </a:lnTo>
                  <a:lnTo>
                    <a:pt x="8226426" y="7183309"/>
                  </a:lnTo>
                  <a:lnTo>
                    <a:pt x="8185108" y="7200744"/>
                  </a:lnTo>
                  <a:lnTo>
                    <a:pt x="8139126" y="7206923"/>
                  </a:lnTo>
                  <a:lnTo>
                    <a:pt x="7454063" y="7206923"/>
                  </a:lnTo>
                  <a:lnTo>
                    <a:pt x="7408081" y="7213101"/>
                  </a:lnTo>
                  <a:lnTo>
                    <a:pt x="7366763" y="7230536"/>
                  </a:lnTo>
                  <a:lnTo>
                    <a:pt x="7331756" y="7257580"/>
                  </a:lnTo>
                  <a:lnTo>
                    <a:pt x="7304711" y="7292584"/>
                  </a:lnTo>
                  <a:lnTo>
                    <a:pt x="7287274" y="7333900"/>
                  </a:lnTo>
                  <a:lnTo>
                    <a:pt x="7281095" y="7379878"/>
                  </a:lnTo>
                  <a:lnTo>
                    <a:pt x="7281095" y="7576892"/>
                  </a:lnTo>
                  <a:lnTo>
                    <a:pt x="7274917" y="7622870"/>
                  </a:lnTo>
                  <a:lnTo>
                    <a:pt x="7257480" y="7664186"/>
                  </a:lnTo>
                  <a:lnTo>
                    <a:pt x="7230435" y="7699190"/>
                  </a:lnTo>
                  <a:lnTo>
                    <a:pt x="7195428" y="7726234"/>
                  </a:lnTo>
                  <a:lnTo>
                    <a:pt x="7154110" y="7743669"/>
                  </a:lnTo>
                  <a:lnTo>
                    <a:pt x="7108129" y="7749848"/>
                  </a:lnTo>
                  <a:close/>
                </a:path>
              </a:pathLst>
            </a:custGeom>
            <a:solidFill>
              <a:srgbClr val="BC723B"/>
            </a:solidFill>
          </p:spPr>
          <p:txBody>
            <a:bodyPr wrap="square" lIns="0" tIns="0" rIns="0" bIns="0" rtlCol="0"/>
            <a:lstStyle/>
            <a:p>
              <a:endParaRPr/>
            </a:p>
          </p:txBody>
        </p:sp>
        <p:pic>
          <p:nvPicPr>
            <p:cNvPr id="5" name="object 5"/>
            <p:cNvPicPr/>
            <p:nvPr/>
          </p:nvPicPr>
          <p:blipFill>
            <a:blip r:embed="rId2" cstate="print"/>
            <a:stretch>
              <a:fillRect/>
            </a:stretch>
          </p:blipFill>
          <p:spPr>
            <a:xfrm>
              <a:off x="2689056" y="2140547"/>
              <a:ext cx="123825" cy="123824"/>
            </a:xfrm>
            <a:prstGeom prst="rect">
              <a:avLst/>
            </a:prstGeom>
          </p:spPr>
        </p:pic>
        <p:pic>
          <p:nvPicPr>
            <p:cNvPr id="6" name="object 6"/>
            <p:cNvPicPr/>
            <p:nvPr/>
          </p:nvPicPr>
          <p:blipFill>
            <a:blip r:embed="rId2" cstate="print"/>
            <a:stretch>
              <a:fillRect/>
            </a:stretch>
          </p:blipFill>
          <p:spPr>
            <a:xfrm>
              <a:off x="2689056" y="3226397"/>
              <a:ext cx="123825" cy="123824"/>
            </a:xfrm>
            <a:prstGeom prst="rect">
              <a:avLst/>
            </a:prstGeom>
          </p:spPr>
        </p:pic>
        <p:pic>
          <p:nvPicPr>
            <p:cNvPr id="7" name="object 7"/>
            <p:cNvPicPr/>
            <p:nvPr/>
          </p:nvPicPr>
          <p:blipFill>
            <a:blip r:embed="rId2" cstate="print"/>
            <a:stretch>
              <a:fillRect/>
            </a:stretch>
          </p:blipFill>
          <p:spPr>
            <a:xfrm>
              <a:off x="2689056" y="5398096"/>
              <a:ext cx="123825" cy="123824"/>
            </a:xfrm>
            <a:prstGeom prst="rect">
              <a:avLst/>
            </a:prstGeom>
          </p:spPr>
        </p:pic>
        <p:pic>
          <p:nvPicPr>
            <p:cNvPr id="8" name="object 8"/>
            <p:cNvPicPr/>
            <p:nvPr/>
          </p:nvPicPr>
          <p:blipFill>
            <a:blip r:embed="rId3" cstate="print"/>
            <a:stretch>
              <a:fillRect/>
            </a:stretch>
          </p:blipFill>
          <p:spPr>
            <a:xfrm>
              <a:off x="3436768" y="6479184"/>
              <a:ext cx="133350" cy="133349"/>
            </a:xfrm>
            <a:prstGeom prst="rect">
              <a:avLst/>
            </a:prstGeom>
          </p:spPr>
        </p:pic>
        <p:pic>
          <p:nvPicPr>
            <p:cNvPr id="9" name="object 9"/>
            <p:cNvPicPr/>
            <p:nvPr/>
          </p:nvPicPr>
          <p:blipFill>
            <a:blip r:embed="rId4" cstate="print"/>
            <a:stretch>
              <a:fillRect/>
            </a:stretch>
          </p:blipFill>
          <p:spPr>
            <a:xfrm>
              <a:off x="3436768" y="7022109"/>
              <a:ext cx="133350" cy="133349"/>
            </a:xfrm>
            <a:prstGeom prst="rect">
              <a:avLst/>
            </a:prstGeom>
          </p:spPr>
        </p:pic>
        <p:pic>
          <p:nvPicPr>
            <p:cNvPr id="10" name="object 10"/>
            <p:cNvPicPr/>
            <p:nvPr/>
          </p:nvPicPr>
          <p:blipFill>
            <a:blip r:embed="rId5" cstate="print"/>
            <a:stretch>
              <a:fillRect/>
            </a:stretch>
          </p:blipFill>
          <p:spPr>
            <a:xfrm>
              <a:off x="3436768" y="8107959"/>
              <a:ext cx="133350" cy="133349"/>
            </a:xfrm>
            <a:prstGeom prst="rect">
              <a:avLst/>
            </a:prstGeom>
          </p:spPr>
        </p:pic>
        <p:pic>
          <p:nvPicPr>
            <p:cNvPr id="11" name="object 11"/>
            <p:cNvPicPr/>
            <p:nvPr/>
          </p:nvPicPr>
          <p:blipFill>
            <a:blip r:embed="rId6" cstate="print"/>
            <a:stretch>
              <a:fillRect/>
            </a:stretch>
          </p:blipFill>
          <p:spPr>
            <a:xfrm>
              <a:off x="3436768" y="8650883"/>
              <a:ext cx="133350" cy="133349"/>
            </a:xfrm>
            <a:prstGeom prst="rect">
              <a:avLst/>
            </a:prstGeom>
          </p:spPr>
        </p:pic>
        <p:pic>
          <p:nvPicPr>
            <p:cNvPr id="12" name="object 12"/>
            <p:cNvPicPr/>
            <p:nvPr/>
          </p:nvPicPr>
          <p:blipFill>
            <a:blip r:embed="rId7" cstate="print"/>
            <a:stretch>
              <a:fillRect/>
            </a:stretch>
          </p:blipFill>
          <p:spPr>
            <a:xfrm>
              <a:off x="3436768" y="9193808"/>
              <a:ext cx="133350" cy="133349"/>
            </a:xfrm>
            <a:prstGeom prst="rect">
              <a:avLst/>
            </a:prstGeom>
          </p:spPr>
        </p:pic>
      </p:grpSp>
      <p:sp>
        <p:nvSpPr>
          <p:cNvPr id="13" name="object 13"/>
          <p:cNvSpPr txBox="1"/>
          <p:nvPr/>
        </p:nvSpPr>
        <p:spPr>
          <a:xfrm>
            <a:off x="2182785" y="1950700"/>
            <a:ext cx="14533534" cy="7536037"/>
          </a:xfrm>
          <a:prstGeom prst="rect">
            <a:avLst/>
          </a:prstGeom>
        </p:spPr>
        <p:txBody>
          <a:bodyPr vert="horz" wrap="square" lIns="0" tIns="1905" rIns="0" bIns="0" rtlCol="0">
            <a:spAutoFit/>
          </a:bodyPr>
          <a:lstStyle/>
          <a:p>
            <a:pPr marL="12700" marR="349250">
              <a:lnSpc>
                <a:spcPct val="101800"/>
              </a:lnSpc>
              <a:spcBef>
                <a:spcPts val="15"/>
              </a:spcBef>
            </a:pPr>
            <a:r>
              <a:rPr lang="id-ID" sz="4800" kern="0" dirty="0">
                <a:effectLst/>
                <a:latin typeface="Times New Roman" panose="02020603050405020304" pitchFamily="18" charset="0"/>
                <a:ea typeface="Times New Roman" panose="02020603050405020304" pitchFamily="18" charset="0"/>
              </a:rPr>
              <a:t>Menanggapi hal tersebut tentunya masyarakat akan dihadapkan dengan banyak nya pilihan dari hasil mesin pencari tersebut dimana itu akan membuat masyarakat sedikit bimbang dalam menentukan pilihan, dan tidak semuanya dapat diketahui oleh wisatawan dikarenakan kurangnya informasi mengenai lokasi tempat wisata itu berada, akomodasi seperti kuliner yang berada di sekitar objek wisata tersebut. Selain itu, para wisatawan juga lebih suka menggunakan sistem informasi yang sederhana dan interaktif dengan tampilan yang menarik</a:t>
            </a:r>
            <a:r>
              <a:rPr lang="en-US" sz="4800" kern="0" dirty="0">
                <a:effectLst/>
                <a:latin typeface="Times New Roman" panose="02020603050405020304" pitchFamily="18" charset="0"/>
                <a:ea typeface="Times New Roman" panose="02020603050405020304" pitchFamily="18" charset="0"/>
              </a:rPr>
              <a:t>.</a:t>
            </a:r>
            <a:endParaRPr sz="4800" dirty="0">
              <a:latin typeface="Lucida Sans Unicode"/>
              <a:cs typeface="Lucida Sans Unicod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88895" y="495300"/>
            <a:ext cx="12195810" cy="1120820"/>
          </a:xfrm>
          <a:prstGeom prst="rect">
            <a:avLst/>
          </a:prstGeom>
        </p:spPr>
        <p:txBody>
          <a:bodyPr vert="horz" wrap="square" lIns="0" tIns="12700" rIns="0" bIns="0" rtlCol="0">
            <a:spAutoFit/>
          </a:bodyPr>
          <a:lstStyle/>
          <a:p>
            <a:pPr marL="12700" algn="ctr">
              <a:lnSpc>
                <a:spcPct val="100000"/>
              </a:lnSpc>
              <a:spcBef>
                <a:spcPts val="100"/>
              </a:spcBef>
            </a:pPr>
            <a:r>
              <a:rPr lang="id-ID" sz="7200" b="1" dirty="0">
                <a:solidFill>
                  <a:schemeClr val="tx1"/>
                </a:solidFill>
                <a:effectLst/>
                <a:latin typeface="Times New Roman" panose="02020603050405020304" pitchFamily="18" charset="0"/>
                <a:ea typeface="Times New Roman" panose="02020603050405020304" pitchFamily="18" charset="0"/>
              </a:rPr>
              <a:t>Diagram Aplikasi Wisata</a:t>
            </a:r>
            <a:endParaRPr sz="7200" dirty="0">
              <a:solidFill>
                <a:schemeClr val="tx1"/>
              </a:solidFill>
              <a:latin typeface="Verdana"/>
              <a:cs typeface="Verdana"/>
            </a:endParaRPr>
          </a:p>
        </p:txBody>
      </p:sp>
      <p:pic>
        <p:nvPicPr>
          <p:cNvPr id="12" name="image4.png">
            <a:extLst>
              <a:ext uri="{FF2B5EF4-FFF2-40B4-BE49-F238E27FC236}">
                <a16:creationId xmlns:a16="http://schemas.microsoft.com/office/drawing/2014/main" id="{B67294AA-894F-4D1D-AA30-FA73FBA17279}"/>
              </a:ext>
            </a:extLst>
          </p:cNvPr>
          <p:cNvPicPr/>
          <p:nvPr/>
        </p:nvPicPr>
        <p:blipFill>
          <a:blip r:embed="rId2"/>
          <a:srcRect/>
          <a:stretch>
            <a:fillRect/>
          </a:stretch>
        </p:blipFill>
        <p:spPr>
          <a:xfrm>
            <a:off x="2209800" y="2552700"/>
            <a:ext cx="12954000" cy="7277100"/>
          </a:xfrm>
          <a:prstGeom prst="rect">
            <a:avLst/>
          </a:prstGeo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442B7-F152-DB99-429F-0583F9925705}"/>
              </a:ext>
            </a:extLst>
          </p:cNvPr>
          <p:cNvSpPr>
            <a:spLocks noGrp="1"/>
          </p:cNvSpPr>
          <p:nvPr>
            <p:ph type="title"/>
          </p:nvPr>
        </p:nvSpPr>
        <p:spPr>
          <a:xfrm>
            <a:off x="5410200" y="876300"/>
            <a:ext cx="7772400" cy="615553"/>
          </a:xfrm>
        </p:spPr>
        <p:txBody>
          <a:bodyPr/>
          <a:lstStyle/>
          <a:p>
            <a:pPr algn="ctr"/>
            <a:r>
              <a:rPr lang="en-US" dirty="0"/>
              <a:t>Activity_main.xml	</a:t>
            </a:r>
            <a:endParaRPr lang="en-ID" dirty="0"/>
          </a:p>
        </p:txBody>
      </p:sp>
      <p:pic>
        <p:nvPicPr>
          <p:cNvPr id="4" name="Picture 3">
            <a:extLst>
              <a:ext uri="{FF2B5EF4-FFF2-40B4-BE49-F238E27FC236}">
                <a16:creationId xmlns:a16="http://schemas.microsoft.com/office/drawing/2014/main" id="{928778AE-1DE1-5476-CB2B-EAAF7C3E4653}"/>
              </a:ext>
            </a:extLst>
          </p:cNvPr>
          <p:cNvPicPr>
            <a:picLocks noChangeAspect="1"/>
          </p:cNvPicPr>
          <p:nvPr/>
        </p:nvPicPr>
        <p:blipFill>
          <a:blip r:embed="rId2"/>
          <a:stretch>
            <a:fillRect/>
          </a:stretch>
        </p:blipFill>
        <p:spPr>
          <a:xfrm>
            <a:off x="904876" y="1943100"/>
            <a:ext cx="8086725" cy="7972425"/>
          </a:xfrm>
          <a:prstGeom prst="rect">
            <a:avLst/>
          </a:prstGeom>
        </p:spPr>
      </p:pic>
      <p:pic>
        <p:nvPicPr>
          <p:cNvPr id="8" name="Picture 7">
            <a:extLst>
              <a:ext uri="{FF2B5EF4-FFF2-40B4-BE49-F238E27FC236}">
                <a16:creationId xmlns:a16="http://schemas.microsoft.com/office/drawing/2014/main" id="{84A2CF3F-8B68-70DF-EC7C-5D368E49FC2D}"/>
              </a:ext>
            </a:extLst>
          </p:cNvPr>
          <p:cNvPicPr>
            <a:picLocks noChangeAspect="1"/>
          </p:cNvPicPr>
          <p:nvPr/>
        </p:nvPicPr>
        <p:blipFill>
          <a:blip r:embed="rId3"/>
          <a:stretch>
            <a:fillRect/>
          </a:stretch>
        </p:blipFill>
        <p:spPr>
          <a:xfrm>
            <a:off x="9448800" y="1876425"/>
            <a:ext cx="7277100" cy="8039100"/>
          </a:xfrm>
          <a:prstGeom prst="rect">
            <a:avLst/>
          </a:prstGeom>
        </p:spPr>
      </p:pic>
    </p:spTree>
    <p:extLst>
      <p:ext uri="{BB962C8B-B14F-4D97-AF65-F5344CB8AC3E}">
        <p14:creationId xmlns:p14="http://schemas.microsoft.com/office/powerpoint/2010/main" val="179799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442B7-F152-DB99-429F-0583F9925705}"/>
              </a:ext>
            </a:extLst>
          </p:cNvPr>
          <p:cNvSpPr>
            <a:spLocks noGrp="1"/>
          </p:cNvSpPr>
          <p:nvPr>
            <p:ph type="title"/>
          </p:nvPr>
        </p:nvSpPr>
        <p:spPr>
          <a:xfrm>
            <a:off x="5410200" y="876300"/>
            <a:ext cx="7772400" cy="615553"/>
          </a:xfrm>
        </p:spPr>
        <p:txBody>
          <a:bodyPr/>
          <a:lstStyle/>
          <a:p>
            <a:pPr algn="ctr"/>
            <a:r>
              <a:rPr lang="en-US" dirty="0"/>
              <a:t>Activity_main.xml	</a:t>
            </a:r>
            <a:endParaRPr lang="en-ID" dirty="0"/>
          </a:p>
        </p:txBody>
      </p:sp>
      <p:pic>
        <p:nvPicPr>
          <p:cNvPr id="5" name="Picture 4">
            <a:extLst>
              <a:ext uri="{FF2B5EF4-FFF2-40B4-BE49-F238E27FC236}">
                <a16:creationId xmlns:a16="http://schemas.microsoft.com/office/drawing/2014/main" id="{99AD293A-F9C1-BBA7-6879-EA0ABD6DB40B}"/>
              </a:ext>
            </a:extLst>
          </p:cNvPr>
          <p:cNvPicPr>
            <a:picLocks noChangeAspect="1"/>
          </p:cNvPicPr>
          <p:nvPr/>
        </p:nvPicPr>
        <p:blipFill>
          <a:blip r:embed="rId2"/>
          <a:stretch>
            <a:fillRect/>
          </a:stretch>
        </p:blipFill>
        <p:spPr>
          <a:xfrm>
            <a:off x="4953000" y="1638300"/>
            <a:ext cx="9178612" cy="7200900"/>
          </a:xfrm>
          <a:prstGeom prst="rect">
            <a:avLst/>
          </a:prstGeom>
        </p:spPr>
      </p:pic>
    </p:spTree>
    <p:extLst>
      <p:ext uri="{BB962C8B-B14F-4D97-AF65-F5344CB8AC3E}">
        <p14:creationId xmlns:p14="http://schemas.microsoft.com/office/powerpoint/2010/main" val="699187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442B7-F152-DB99-429F-0583F9925705}"/>
              </a:ext>
            </a:extLst>
          </p:cNvPr>
          <p:cNvSpPr>
            <a:spLocks noGrp="1"/>
          </p:cNvSpPr>
          <p:nvPr>
            <p:ph type="title"/>
          </p:nvPr>
        </p:nvSpPr>
        <p:spPr>
          <a:xfrm>
            <a:off x="5410200" y="876300"/>
            <a:ext cx="7772400" cy="615553"/>
          </a:xfrm>
        </p:spPr>
        <p:txBody>
          <a:bodyPr/>
          <a:lstStyle/>
          <a:p>
            <a:pPr algn="ctr"/>
            <a:r>
              <a:rPr lang="en-US" dirty="0"/>
              <a:t>Androidmanifest.xml	</a:t>
            </a:r>
            <a:endParaRPr lang="en-ID" dirty="0"/>
          </a:p>
        </p:txBody>
      </p:sp>
      <p:pic>
        <p:nvPicPr>
          <p:cNvPr id="5" name="Picture 4">
            <a:extLst>
              <a:ext uri="{FF2B5EF4-FFF2-40B4-BE49-F238E27FC236}">
                <a16:creationId xmlns:a16="http://schemas.microsoft.com/office/drawing/2014/main" id="{3FC2EBCE-365E-FCB1-C8CB-C0237634B493}"/>
              </a:ext>
            </a:extLst>
          </p:cNvPr>
          <p:cNvPicPr>
            <a:picLocks noChangeAspect="1"/>
          </p:cNvPicPr>
          <p:nvPr/>
        </p:nvPicPr>
        <p:blipFill>
          <a:blip r:embed="rId2"/>
          <a:stretch>
            <a:fillRect/>
          </a:stretch>
        </p:blipFill>
        <p:spPr>
          <a:xfrm>
            <a:off x="1143000" y="2019300"/>
            <a:ext cx="7620000" cy="6853052"/>
          </a:xfrm>
          <a:prstGeom prst="rect">
            <a:avLst/>
          </a:prstGeom>
        </p:spPr>
      </p:pic>
      <p:pic>
        <p:nvPicPr>
          <p:cNvPr id="7" name="Picture 6">
            <a:extLst>
              <a:ext uri="{FF2B5EF4-FFF2-40B4-BE49-F238E27FC236}">
                <a16:creationId xmlns:a16="http://schemas.microsoft.com/office/drawing/2014/main" id="{7973A7FC-3FD8-C447-4C33-3F22569B1C4A}"/>
              </a:ext>
            </a:extLst>
          </p:cNvPr>
          <p:cNvPicPr>
            <a:picLocks noChangeAspect="1"/>
          </p:cNvPicPr>
          <p:nvPr/>
        </p:nvPicPr>
        <p:blipFill>
          <a:blip r:embed="rId3"/>
          <a:stretch>
            <a:fillRect/>
          </a:stretch>
        </p:blipFill>
        <p:spPr>
          <a:xfrm>
            <a:off x="9296400" y="2667000"/>
            <a:ext cx="7991475" cy="4953000"/>
          </a:xfrm>
          <a:prstGeom prst="rect">
            <a:avLst/>
          </a:prstGeom>
        </p:spPr>
      </p:pic>
    </p:spTree>
    <p:extLst>
      <p:ext uri="{BB962C8B-B14F-4D97-AF65-F5344CB8AC3E}">
        <p14:creationId xmlns:p14="http://schemas.microsoft.com/office/powerpoint/2010/main" val="1258925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442B7-F152-DB99-429F-0583F9925705}"/>
              </a:ext>
            </a:extLst>
          </p:cNvPr>
          <p:cNvSpPr>
            <a:spLocks noGrp="1"/>
          </p:cNvSpPr>
          <p:nvPr>
            <p:ph type="title"/>
          </p:nvPr>
        </p:nvSpPr>
        <p:spPr>
          <a:xfrm>
            <a:off x="5410200" y="876300"/>
            <a:ext cx="7772400" cy="615553"/>
          </a:xfrm>
        </p:spPr>
        <p:txBody>
          <a:bodyPr/>
          <a:lstStyle/>
          <a:p>
            <a:pPr algn="ctr"/>
            <a:r>
              <a:rPr lang="en-US" dirty="0"/>
              <a:t>Activity_about.xml	</a:t>
            </a:r>
            <a:endParaRPr lang="en-ID" dirty="0"/>
          </a:p>
        </p:txBody>
      </p:sp>
      <p:pic>
        <p:nvPicPr>
          <p:cNvPr id="4" name="Picture 3">
            <a:extLst>
              <a:ext uri="{FF2B5EF4-FFF2-40B4-BE49-F238E27FC236}">
                <a16:creationId xmlns:a16="http://schemas.microsoft.com/office/drawing/2014/main" id="{3F822339-7A72-0C8C-5F3B-737428EFCD19}"/>
              </a:ext>
            </a:extLst>
          </p:cNvPr>
          <p:cNvPicPr>
            <a:picLocks noChangeAspect="1"/>
          </p:cNvPicPr>
          <p:nvPr/>
        </p:nvPicPr>
        <p:blipFill>
          <a:blip r:embed="rId2"/>
          <a:stretch>
            <a:fillRect/>
          </a:stretch>
        </p:blipFill>
        <p:spPr>
          <a:xfrm>
            <a:off x="200024" y="1752600"/>
            <a:ext cx="8201025" cy="7677150"/>
          </a:xfrm>
          <a:prstGeom prst="rect">
            <a:avLst/>
          </a:prstGeom>
        </p:spPr>
      </p:pic>
      <p:pic>
        <p:nvPicPr>
          <p:cNvPr id="8" name="Picture 7">
            <a:extLst>
              <a:ext uri="{FF2B5EF4-FFF2-40B4-BE49-F238E27FC236}">
                <a16:creationId xmlns:a16="http://schemas.microsoft.com/office/drawing/2014/main" id="{DCCAD808-812D-7F4D-E5A4-53A7BE2F2AFE}"/>
              </a:ext>
            </a:extLst>
          </p:cNvPr>
          <p:cNvPicPr>
            <a:picLocks noChangeAspect="1"/>
          </p:cNvPicPr>
          <p:nvPr/>
        </p:nvPicPr>
        <p:blipFill>
          <a:blip r:embed="rId3"/>
          <a:stretch>
            <a:fillRect/>
          </a:stretch>
        </p:blipFill>
        <p:spPr>
          <a:xfrm>
            <a:off x="8405812" y="2352675"/>
            <a:ext cx="9906000" cy="6934200"/>
          </a:xfrm>
          <a:prstGeom prst="rect">
            <a:avLst/>
          </a:prstGeom>
        </p:spPr>
      </p:pic>
    </p:spTree>
    <p:extLst>
      <p:ext uri="{BB962C8B-B14F-4D97-AF65-F5344CB8AC3E}">
        <p14:creationId xmlns:p14="http://schemas.microsoft.com/office/powerpoint/2010/main" val="31638372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172</TotalTime>
  <Words>490</Words>
  <Application>Microsoft Office PowerPoint</Application>
  <PresentationFormat>Custom</PresentationFormat>
  <Paragraphs>48</Paragraphs>
  <Slides>18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Lucida Sans Unicode</vt:lpstr>
      <vt:lpstr>Times New Roman</vt:lpstr>
      <vt:lpstr>Verdana</vt:lpstr>
      <vt:lpstr>Whitney</vt:lpstr>
      <vt:lpstr>Office Theme</vt:lpstr>
      <vt:lpstr>Aplikasi Wisata Malang Berbasis Android Menggunakan Android Studio </vt:lpstr>
      <vt:lpstr>PENDAHULUAN </vt:lpstr>
      <vt:lpstr>PENDAHULUAN</vt:lpstr>
      <vt:lpstr>PENDAHULUAN</vt:lpstr>
      <vt:lpstr>Diagram Aplikasi Wisata</vt:lpstr>
      <vt:lpstr>Activity_main.xml </vt:lpstr>
      <vt:lpstr>Activity_main.xml </vt:lpstr>
      <vt:lpstr>Androidmanifest.xml </vt:lpstr>
      <vt:lpstr>Activity_about.xml </vt:lpstr>
      <vt:lpstr>about.java </vt:lpstr>
      <vt:lpstr>Icon App</vt:lpstr>
      <vt:lpstr>Login Scene</vt:lpstr>
      <vt:lpstr>Scene Menu Utama</vt:lpstr>
      <vt:lpstr>Scene Halaman Jika Button Ditekan </vt:lpstr>
      <vt:lpstr>Scene Halaman Jika Button Ditekan </vt:lpstr>
      <vt:lpstr>KESIMPULAN  </vt:lpstr>
      <vt:lpstr>KESIMPULAN  </vt:lpstr>
      <vt:lpstr>Kelompok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MEMORI EKSTERNAL  OPTICAL STORAGE</dc:title>
  <dc:creator>Windows10</dc:creator>
  <cp:lastModifiedBy>agung mahfudin</cp:lastModifiedBy>
  <cp:revision>10</cp:revision>
  <dcterms:created xsi:type="dcterms:W3CDTF">2022-06-27T01:48:43Z</dcterms:created>
  <dcterms:modified xsi:type="dcterms:W3CDTF">2022-06-29T08:31:47Z</dcterms:modified>
</cp:coreProperties>
</file>