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E13A-B2A1-6A9E-D866-8688DFBFD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048BC-A3D7-8A76-4A44-B07A5948A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B2E51-C73A-B8C6-1611-0DCE9565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AE0-8446-4609-A825-5AB7CC29DD8D}" type="datetimeFigureOut">
              <a:rPr lang="en-ID" smtClean="0"/>
              <a:t>12/04/2023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EA456-1296-4024-6D2D-8813D883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E6A46-7BD6-2B21-F8E5-C9A88E03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5B96-7673-4128-80DB-A6B0F8D08A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010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428F-324F-84CA-8746-E7305110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B8E96-DADC-B4EB-79CC-237BC812F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D9C31-F5E9-57D1-CD62-53180A66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AE0-8446-4609-A825-5AB7CC29DD8D}" type="datetimeFigureOut">
              <a:rPr lang="en-ID" smtClean="0"/>
              <a:t>12/04/2023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4A002-1306-BE9A-5F80-9F04E407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B938A-15A3-13F0-2508-1DE06DE0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5B96-7673-4128-80DB-A6B0F8D08A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416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921FF-9CC7-B6EB-6C58-D50047FD2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8B005-6F20-4DE5-1ABC-069C8A509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97CED-5A04-72E1-B47C-3B932414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AE0-8446-4609-A825-5AB7CC29DD8D}" type="datetimeFigureOut">
              <a:rPr lang="en-ID" smtClean="0"/>
              <a:t>12/04/2023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9F235-10AA-ADE6-D32F-5DFB2F0D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E82AB-E23B-28A8-5350-3D305E6F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5B96-7673-4128-80DB-A6B0F8D08A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270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9D1E-A2F9-CB0E-1F8B-971272DF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94FB0-0D69-882E-0BFA-969FA9EB5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D2B42-540D-509B-613C-991E43FC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AE0-8446-4609-A825-5AB7CC29DD8D}" type="datetimeFigureOut">
              <a:rPr lang="en-ID" smtClean="0"/>
              <a:t>12/04/2023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F1E98-2B57-D425-9EE6-AAAB9D66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448AE-E36E-0F15-E4D7-FC315158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5B96-7673-4128-80DB-A6B0F8D08A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967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7387-7AA9-D752-27E6-2D6DF625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CE20D-ACE7-5DFA-D38D-28FD81C39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C6B78-831D-27E3-BD25-17BA1353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AE0-8446-4609-A825-5AB7CC29DD8D}" type="datetimeFigureOut">
              <a:rPr lang="en-ID" smtClean="0"/>
              <a:t>12/04/2023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9276C-5F4E-2378-97AE-08FBA993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537C0-777C-7F4B-70E3-1B9683C7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5B96-7673-4128-80DB-A6B0F8D08A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550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2436-4D90-CC71-E3FB-7271D516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1A1D-D6B7-3267-12EA-9EFEAB08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B9A64-69F6-007C-24AD-5971DA83D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4E9B8-0DE9-10AF-71E9-825F53FE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AE0-8446-4609-A825-5AB7CC29DD8D}" type="datetimeFigureOut">
              <a:rPr lang="en-ID" smtClean="0"/>
              <a:t>12/04/2023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6354D-CF93-39A9-8C02-54FB5DFA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438F6-FC57-AA3C-2C1D-DDC6DF41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5B96-7673-4128-80DB-A6B0F8D08A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278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0CA7-7DDF-77DA-747A-D1AD0FBF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8B76F-38C4-205B-FA5E-C7AD86AF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FFA05-10AB-4986-0E22-49744F517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D0DB2-E650-2E08-FF57-5A5F942F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F56E4-CC59-85AA-8C11-B602BA854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01F17-A124-2D5C-385F-C0554866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AE0-8446-4609-A825-5AB7CC29DD8D}" type="datetimeFigureOut">
              <a:rPr lang="en-ID" smtClean="0"/>
              <a:t>12/04/2023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9E4A7-4E65-59D1-DA63-54D8B9CA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9431F-B92B-DA7C-C580-AD15F303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5B96-7673-4128-80DB-A6B0F8D08A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836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3DEC-48E1-1FE4-6D0E-4512C21F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C6962-FD39-8D65-17A8-A0D28888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AE0-8446-4609-A825-5AB7CC29DD8D}" type="datetimeFigureOut">
              <a:rPr lang="en-ID" smtClean="0"/>
              <a:t>12/04/2023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6D1D9-0E4E-A613-D044-90D8DB24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29006-7414-AFF2-CB5A-5084A475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5B96-7673-4128-80DB-A6B0F8D08A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917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4FA02-A454-32A4-FA50-0EA69338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AE0-8446-4609-A825-5AB7CC29DD8D}" type="datetimeFigureOut">
              <a:rPr lang="en-ID" smtClean="0"/>
              <a:t>12/04/2023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ADA5D-F767-FD22-CEEA-E7064F52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357E7-EA10-79F3-89D1-163E63B1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5B96-7673-4128-80DB-A6B0F8D08A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078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CAED-621C-8641-C585-E506BD6F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E645-89A6-E35B-02C1-67E086F6B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FCFBE-F866-2D26-961B-84864DAC3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A3DEA-8C05-76FC-5392-9951F7CA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AE0-8446-4609-A825-5AB7CC29DD8D}" type="datetimeFigureOut">
              <a:rPr lang="en-ID" smtClean="0"/>
              <a:t>12/04/2023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CE7C8-E270-749E-2240-E2D33EB4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CB004-A6D9-BC6E-5FE7-15FF3A22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5B96-7673-4128-80DB-A6B0F8D08A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677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72A5-90CD-0CC9-EA17-3BB7418D7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815ED-22FC-E2BB-FC8F-7A84C1BE8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914EA-44DF-27A2-6E03-4F0EB6760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A1F81-99E6-39F0-2E0A-B43E42C7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1AE0-8446-4609-A825-5AB7CC29DD8D}" type="datetimeFigureOut">
              <a:rPr lang="en-ID" smtClean="0"/>
              <a:t>12/04/2023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8FE88-77D6-D5E3-4CAD-99A5D205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C0C4E-9FE5-D30E-466C-ADC3CA74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5B96-7673-4128-80DB-A6B0F8D08A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66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3D2C3-2007-78FC-46D1-AB5B8EDA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B811E-00AD-D498-0AB7-9374F1084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2A346-637F-16A0-EE00-43FA705EF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81AE0-8446-4609-A825-5AB7CC29DD8D}" type="datetimeFigureOut">
              <a:rPr lang="en-ID" smtClean="0"/>
              <a:t>12/04/2023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959DD-0E05-6E1B-97C3-4864306C4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BB91A-879E-4C23-36D4-813C6231B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E5B96-7673-4128-80DB-A6B0F8D08A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410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B807-30B1-8350-19A6-9790B31D6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Agung </a:t>
            </a:r>
            <a:r>
              <a:rPr lang="en-US" dirty="0" err="1"/>
              <a:t>docman</a:t>
            </a:r>
            <a:r>
              <a:rPr lang="en-US" dirty="0"/>
              <a:t> </a:t>
            </a:r>
            <a:r>
              <a:rPr lang="en-US" dirty="0" err="1"/>
              <a:t>priatama</a:t>
            </a:r>
            <a:br>
              <a:rPr lang="en-US"/>
            </a:br>
            <a:r>
              <a:rPr lang="en-US"/>
              <a:t>1911501318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E038D-0670-D9D6-3A42-F7246A235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Budi </a:t>
            </a:r>
            <a:r>
              <a:rPr lang="en-US"/>
              <a:t>luhur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121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Agung docman priatama 1911501318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Agung docman priatama 1911501318</dc:title>
  <dc:creator>U S E R</dc:creator>
  <cp:lastModifiedBy>U S E R</cp:lastModifiedBy>
  <cp:revision>2</cp:revision>
  <dcterms:created xsi:type="dcterms:W3CDTF">2023-04-11T18:00:40Z</dcterms:created>
  <dcterms:modified xsi:type="dcterms:W3CDTF">2023-04-11T18:06:29Z</dcterms:modified>
</cp:coreProperties>
</file>