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4" r:id="rId4"/>
    <p:sldId id="265" r:id="rId5"/>
    <p:sldId id="266"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ABC64-DEF9-4061-96E0-0F880D8B1A48}" v="6" dt="2022-01-20T01:25:32.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4" d="100"/>
          <a:sy n="64" d="100"/>
        </p:scale>
        <p:origin x="54"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u Agunbiade" userId="879ce09b-4f51-4786-847d-9ee4d9a0bc4c" providerId="ADAL" clId="{155ABC64-DEF9-4061-96E0-0F880D8B1A48}"/>
    <pc:docChg chg="undo custSel addSld delSld modSld">
      <pc:chgData name="Tolu Agunbiade" userId="879ce09b-4f51-4786-847d-9ee4d9a0bc4c" providerId="ADAL" clId="{155ABC64-DEF9-4061-96E0-0F880D8B1A48}" dt="2022-01-20T01:28:03.207" v="2155" actId="26606"/>
      <pc:docMkLst>
        <pc:docMk/>
      </pc:docMkLst>
      <pc:sldChg chg="addSp delSp modSp mod modMedia setBg addAnim delAnim setClrOvrMap">
        <pc:chgData name="Tolu Agunbiade" userId="879ce09b-4f51-4786-847d-9ee4d9a0bc4c" providerId="ADAL" clId="{155ABC64-DEF9-4061-96E0-0F880D8B1A48}" dt="2022-01-20T01:24:22.053" v="1979" actId="26606"/>
        <pc:sldMkLst>
          <pc:docMk/>
          <pc:sldMk cId="3900589842" sldId="256"/>
        </pc:sldMkLst>
        <pc:spChg chg="mod">
          <ac:chgData name="Tolu Agunbiade" userId="879ce09b-4f51-4786-847d-9ee4d9a0bc4c" providerId="ADAL" clId="{155ABC64-DEF9-4061-96E0-0F880D8B1A48}" dt="2022-01-20T01:24:22.053" v="1979" actId="26606"/>
          <ac:spMkLst>
            <pc:docMk/>
            <pc:sldMk cId="3900589842" sldId="256"/>
            <ac:spMk id="2" creationId="{C12473C0-E592-4E68-8F30-EAA13C247A0E}"/>
          </ac:spMkLst>
        </pc:spChg>
        <pc:spChg chg="mod">
          <ac:chgData name="Tolu Agunbiade" userId="879ce09b-4f51-4786-847d-9ee4d9a0bc4c" providerId="ADAL" clId="{155ABC64-DEF9-4061-96E0-0F880D8B1A48}" dt="2022-01-20T01:24:22.053" v="1979" actId="26606"/>
          <ac:spMkLst>
            <pc:docMk/>
            <pc:sldMk cId="3900589842" sldId="256"/>
            <ac:spMk id="3" creationId="{12D934A1-6D36-45DC-919C-AF5AC9AE4933}"/>
          </ac:spMkLst>
        </pc:spChg>
        <pc:spChg chg="add del">
          <ac:chgData name="Tolu Agunbiade" userId="879ce09b-4f51-4786-847d-9ee4d9a0bc4c" providerId="ADAL" clId="{155ABC64-DEF9-4061-96E0-0F880D8B1A48}" dt="2022-01-20T01:24:22.053" v="1979" actId="26606"/>
          <ac:spMkLst>
            <pc:docMk/>
            <pc:sldMk cId="3900589842" sldId="256"/>
            <ac:spMk id="7" creationId="{E49CC64F-7275-4E33-961B-0C5CDC439875}"/>
          </ac:spMkLst>
        </pc:spChg>
        <pc:spChg chg="add del">
          <ac:chgData name="Tolu Agunbiade" userId="879ce09b-4f51-4786-847d-9ee4d9a0bc4c" providerId="ADAL" clId="{155ABC64-DEF9-4061-96E0-0F880D8B1A48}" dt="2022-01-20T01:23:19.832" v="1974" actId="26606"/>
          <ac:spMkLst>
            <pc:docMk/>
            <pc:sldMk cId="3900589842" sldId="256"/>
            <ac:spMk id="9" creationId="{C1DD1A8A-57D5-4A81-AD04-532B043C5611}"/>
          </ac:spMkLst>
        </pc:spChg>
        <pc:spChg chg="add del">
          <ac:chgData name="Tolu Agunbiade" userId="879ce09b-4f51-4786-847d-9ee4d9a0bc4c" providerId="ADAL" clId="{155ABC64-DEF9-4061-96E0-0F880D8B1A48}" dt="2022-01-20T01:23:19.832" v="1974" actId="26606"/>
          <ac:spMkLst>
            <pc:docMk/>
            <pc:sldMk cId="3900589842" sldId="256"/>
            <ac:spMk id="11" creationId="{007891EC-4501-44ED-A8C8-B11B6DB767AB}"/>
          </ac:spMkLst>
        </pc:spChg>
        <pc:spChg chg="add">
          <ac:chgData name="Tolu Agunbiade" userId="879ce09b-4f51-4786-847d-9ee4d9a0bc4c" providerId="ADAL" clId="{155ABC64-DEF9-4061-96E0-0F880D8B1A48}" dt="2022-01-20T01:24:22.053" v="1979" actId="26606"/>
          <ac:spMkLst>
            <pc:docMk/>
            <pc:sldMk cId="3900589842" sldId="256"/>
            <ac:spMk id="13" creationId="{E91DC736-0EF8-4F87-9146-EBF1D2EE4D3D}"/>
          </ac:spMkLst>
        </pc:spChg>
        <pc:spChg chg="add">
          <ac:chgData name="Tolu Agunbiade" userId="879ce09b-4f51-4786-847d-9ee4d9a0bc4c" providerId="ADAL" clId="{155ABC64-DEF9-4061-96E0-0F880D8B1A48}" dt="2022-01-20T01:24:22.053" v="1979" actId="26606"/>
          <ac:spMkLst>
            <pc:docMk/>
            <pc:sldMk cId="3900589842" sldId="256"/>
            <ac:spMk id="15" creationId="{097CD68E-23E3-4007-8847-CD0944C4F7BE}"/>
          </ac:spMkLst>
        </pc:spChg>
        <pc:spChg chg="add">
          <ac:chgData name="Tolu Agunbiade" userId="879ce09b-4f51-4786-847d-9ee4d9a0bc4c" providerId="ADAL" clId="{155ABC64-DEF9-4061-96E0-0F880D8B1A48}" dt="2022-01-20T01:24:22.053" v="1979" actId="26606"/>
          <ac:spMkLst>
            <pc:docMk/>
            <pc:sldMk cId="3900589842" sldId="256"/>
            <ac:spMk id="17" creationId="{AF2F604E-43BE-4DC3-B983-E071523364F8}"/>
          </ac:spMkLst>
        </pc:spChg>
        <pc:spChg chg="add">
          <ac:chgData name="Tolu Agunbiade" userId="879ce09b-4f51-4786-847d-9ee4d9a0bc4c" providerId="ADAL" clId="{155ABC64-DEF9-4061-96E0-0F880D8B1A48}" dt="2022-01-20T01:24:22.053" v="1979" actId="26606"/>
          <ac:spMkLst>
            <pc:docMk/>
            <pc:sldMk cId="3900589842" sldId="256"/>
            <ac:spMk id="19" creationId="{08C9B587-E65E-4B52-B37C-ABEBB6E87928}"/>
          </ac:spMkLst>
        </pc:spChg>
        <pc:picChg chg="add del mod">
          <ac:chgData name="Tolu Agunbiade" userId="879ce09b-4f51-4786-847d-9ee4d9a0bc4c" providerId="ADAL" clId="{155ABC64-DEF9-4061-96E0-0F880D8B1A48}" dt="2022-01-20T01:23:19.832" v="1974" actId="26606"/>
          <ac:picMkLst>
            <pc:docMk/>
            <pc:sldMk cId="3900589842" sldId="256"/>
            <ac:picMk id="5" creationId="{AFDB2BA1-E984-49AD-9F4D-E91D8AED77CF}"/>
          </ac:picMkLst>
        </pc:picChg>
        <pc:picChg chg="del">
          <ac:chgData name="Tolu Agunbiade" userId="879ce09b-4f51-4786-847d-9ee4d9a0bc4c" providerId="ADAL" clId="{155ABC64-DEF9-4061-96E0-0F880D8B1A48}" dt="2022-01-19T16:23:40.627" v="1" actId="478"/>
          <ac:picMkLst>
            <pc:docMk/>
            <pc:sldMk cId="3900589842" sldId="256"/>
            <ac:picMk id="6" creationId="{18F5A4A7-A9DF-4440-935C-F8FCB07C25AB}"/>
          </ac:picMkLst>
        </pc:picChg>
        <pc:picChg chg="add mod ord">
          <ac:chgData name="Tolu Agunbiade" userId="879ce09b-4f51-4786-847d-9ee4d9a0bc4c" providerId="ADAL" clId="{155ABC64-DEF9-4061-96E0-0F880D8B1A48}" dt="2022-01-20T01:24:22.053" v="1979" actId="26606"/>
          <ac:picMkLst>
            <pc:docMk/>
            <pc:sldMk cId="3900589842" sldId="256"/>
            <ac:picMk id="8" creationId="{8E672714-034E-4EAD-A5A8-9B46810EDDD9}"/>
          </ac:picMkLst>
        </pc:picChg>
      </pc:sldChg>
      <pc:sldChg chg="addSp delSp modSp mod delAnim">
        <pc:chgData name="Tolu Agunbiade" userId="879ce09b-4f51-4786-847d-9ee4d9a0bc4c" providerId="ADAL" clId="{155ABC64-DEF9-4061-96E0-0F880D8B1A48}" dt="2022-01-20T01:25:32.016" v="1982" actId="12100"/>
        <pc:sldMkLst>
          <pc:docMk/>
          <pc:sldMk cId="3853138583" sldId="257"/>
        </pc:sldMkLst>
        <pc:spChg chg="del mod">
          <ac:chgData name="Tolu Agunbiade" userId="879ce09b-4f51-4786-847d-9ee4d9a0bc4c" providerId="ADAL" clId="{155ABC64-DEF9-4061-96E0-0F880D8B1A48}" dt="2022-01-20T01:23:51.245" v="1978" actId="26606"/>
          <ac:spMkLst>
            <pc:docMk/>
            <pc:sldMk cId="3853138583" sldId="257"/>
            <ac:spMk id="3" creationId="{5CC56007-3A72-4CCC-808F-45FDC57E7A99}"/>
          </ac:spMkLst>
        </pc:spChg>
        <pc:graphicFrameChg chg="add mod">
          <ac:chgData name="Tolu Agunbiade" userId="879ce09b-4f51-4786-847d-9ee4d9a0bc4c" providerId="ADAL" clId="{155ABC64-DEF9-4061-96E0-0F880D8B1A48}" dt="2022-01-20T01:25:32.016" v="1982" actId="12100"/>
          <ac:graphicFrameMkLst>
            <pc:docMk/>
            <pc:sldMk cId="3853138583" sldId="257"/>
            <ac:graphicFrameMk id="6" creationId="{58B77613-4DE4-45D8-AAFD-42903E72C61D}"/>
          </ac:graphicFrameMkLst>
        </pc:graphicFrameChg>
        <pc:picChg chg="del">
          <ac:chgData name="Tolu Agunbiade" userId="879ce09b-4f51-4786-847d-9ee4d9a0bc4c" providerId="ADAL" clId="{155ABC64-DEF9-4061-96E0-0F880D8B1A48}" dt="2022-01-19T16:23:34.300" v="0" actId="478"/>
          <ac:picMkLst>
            <pc:docMk/>
            <pc:sldMk cId="3853138583" sldId="257"/>
            <ac:picMk id="5" creationId="{C6542346-359E-4589-8A88-8483423F0A0D}"/>
          </ac:picMkLst>
        </pc:picChg>
      </pc:sldChg>
      <pc:sldChg chg="addSp delSp modSp del mod delAnim">
        <pc:chgData name="Tolu Agunbiade" userId="879ce09b-4f51-4786-847d-9ee4d9a0bc4c" providerId="ADAL" clId="{155ABC64-DEF9-4061-96E0-0F880D8B1A48}" dt="2022-01-20T01:22:22.783" v="1942" actId="47"/>
        <pc:sldMkLst>
          <pc:docMk/>
          <pc:sldMk cId="1370279145" sldId="261"/>
        </pc:sldMkLst>
        <pc:picChg chg="add mod">
          <ac:chgData name="Tolu Agunbiade" userId="879ce09b-4f51-4786-847d-9ee4d9a0bc4c" providerId="ADAL" clId="{155ABC64-DEF9-4061-96E0-0F880D8B1A48}" dt="2022-01-20T00:40:13.772" v="252" actId="1076"/>
          <ac:picMkLst>
            <pc:docMk/>
            <pc:sldMk cId="1370279145" sldId="261"/>
            <ac:picMk id="5" creationId="{30E5A086-5223-4045-877E-A8A8F19709E7}"/>
          </ac:picMkLst>
        </pc:picChg>
        <pc:picChg chg="del mod modCrop">
          <ac:chgData name="Tolu Agunbiade" userId="879ce09b-4f51-4786-847d-9ee4d9a0bc4c" providerId="ADAL" clId="{155ABC64-DEF9-4061-96E0-0F880D8B1A48}" dt="2022-01-20T00:38:47.852" v="247" actId="478"/>
          <ac:picMkLst>
            <pc:docMk/>
            <pc:sldMk cId="1370279145" sldId="261"/>
            <ac:picMk id="8" creationId="{DE5F65EC-6B71-4496-B412-0F58D2887169}"/>
          </ac:picMkLst>
        </pc:picChg>
        <pc:picChg chg="del">
          <ac:chgData name="Tolu Agunbiade" userId="879ce09b-4f51-4786-847d-9ee4d9a0bc4c" providerId="ADAL" clId="{155ABC64-DEF9-4061-96E0-0F880D8B1A48}" dt="2022-01-20T00:40:06.951" v="250" actId="478"/>
          <ac:picMkLst>
            <pc:docMk/>
            <pc:sldMk cId="1370279145" sldId="261"/>
            <ac:picMk id="15" creationId="{23D9387D-8705-44F9-8291-9E594068637F}"/>
          </ac:picMkLst>
        </pc:picChg>
        <pc:picChg chg="del">
          <ac:chgData name="Tolu Agunbiade" userId="879ce09b-4f51-4786-847d-9ee4d9a0bc4c" providerId="ADAL" clId="{155ABC64-DEF9-4061-96E0-0F880D8B1A48}" dt="2022-01-19T16:23:52.042" v="3" actId="478"/>
          <ac:picMkLst>
            <pc:docMk/>
            <pc:sldMk cId="1370279145" sldId="261"/>
            <ac:picMk id="16" creationId="{5B398AC2-BF55-444F-A19F-E52CBF2936CB}"/>
          </ac:picMkLst>
        </pc:picChg>
      </pc:sldChg>
      <pc:sldChg chg="addSp delSp modSp mod delAnim">
        <pc:chgData name="Tolu Agunbiade" userId="879ce09b-4f51-4786-847d-9ee4d9a0bc4c" providerId="ADAL" clId="{155ABC64-DEF9-4061-96E0-0F880D8B1A48}" dt="2022-01-20T01:28:03.207" v="2155" actId="26606"/>
        <pc:sldMkLst>
          <pc:docMk/>
          <pc:sldMk cId="1153295896" sldId="263"/>
        </pc:sldMkLst>
        <pc:spChg chg="mod">
          <ac:chgData name="Tolu Agunbiade" userId="879ce09b-4f51-4786-847d-9ee4d9a0bc4c" providerId="ADAL" clId="{155ABC64-DEF9-4061-96E0-0F880D8B1A48}" dt="2022-01-20T01:13:14.939" v="1245" actId="6549"/>
          <ac:spMkLst>
            <pc:docMk/>
            <pc:sldMk cId="1153295896" sldId="263"/>
            <ac:spMk id="2" creationId="{52CC4838-ED48-48A2-90D0-8FF013C452DC}"/>
          </ac:spMkLst>
        </pc:spChg>
        <pc:spChg chg="del mod">
          <ac:chgData name="Tolu Agunbiade" userId="879ce09b-4f51-4786-847d-9ee4d9a0bc4c" providerId="ADAL" clId="{155ABC64-DEF9-4061-96E0-0F880D8B1A48}" dt="2022-01-20T01:28:03.207" v="2155" actId="26606"/>
          <ac:spMkLst>
            <pc:docMk/>
            <pc:sldMk cId="1153295896" sldId="263"/>
            <ac:spMk id="3" creationId="{5CC56007-3A72-4CCC-808F-45FDC57E7A99}"/>
          </ac:spMkLst>
        </pc:spChg>
        <pc:graphicFrameChg chg="add">
          <ac:chgData name="Tolu Agunbiade" userId="879ce09b-4f51-4786-847d-9ee4d9a0bc4c" providerId="ADAL" clId="{155ABC64-DEF9-4061-96E0-0F880D8B1A48}" dt="2022-01-20T01:28:03.207" v="2155" actId="26606"/>
          <ac:graphicFrameMkLst>
            <pc:docMk/>
            <pc:sldMk cId="1153295896" sldId="263"/>
            <ac:graphicFrameMk id="6" creationId="{D6A1EDB4-A658-4572-BDED-42A18F2C1C77}"/>
          </ac:graphicFrameMkLst>
        </pc:graphicFrameChg>
        <pc:picChg chg="del">
          <ac:chgData name="Tolu Agunbiade" userId="879ce09b-4f51-4786-847d-9ee4d9a0bc4c" providerId="ADAL" clId="{155ABC64-DEF9-4061-96E0-0F880D8B1A48}" dt="2022-01-19T16:23:56.712" v="4" actId="478"/>
          <ac:picMkLst>
            <pc:docMk/>
            <pc:sldMk cId="1153295896" sldId="263"/>
            <ac:picMk id="5" creationId="{0FD61638-3452-46C4-805F-B4B09440636B}"/>
          </ac:picMkLst>
        </pc:picChg>
      </pc:sldChg>
      <pc:sldChg chg="delSp del mod delAnim">
        <pc:chgData name="Tolu Agunbiade" userId="879ce09b-4f51-4786-847d-9ee4d9a0bc4c" providerId="ADAL" clId="{155ABC64-DEF9-4061-96E0-0F880D8B1A48}" dt="2022-01-20T00:37:33.338" v="240" actId="47"/>
        <pc:sldMkLst>
          <pc:docMk/>
          <pc:sldMk cId="1850134020" sldId="264"/>
        </pc:sldMkLst>
        <pc:picChg chg="del">
          <ac:chgData name="Tolu Agunbiade" userId="879ce09b-4f51-4786-847d-9ee4d9a0bc4c" providerId="ADAL" clId="{155ABC64-DEF9-4061-96E0-0F880D8B1A48}" dt="2022-01-19T16:23:46.007" v="2" actId="478"/>
          <ac:picMkLst>
            <pc:docMk/>
            <pc:sldMk cId="1850134020" sldId="264"/>
            <ac:picMk id="8" creationId="{C77E244C-5084-4C6A-9436-0C3253EEC143}"/>
          </ac:picMkLst>
        </pc:picChg>
      </pc:sldChg>
      <pc:sldChg chg="addSp delSp modSp add mod setBg">
        <pc:chgData name="Tolu Agunbiade" userId="879ce09b-4f51-4786-847d-9ee4d9a0bc4c" providerId="ADAL" clId="{155ABC64-DEF9-4061-96E0-0F880D8B1A48}" dt="2022-01-20T01:26:36.703" v="1986" actId="26606"/>
        <pc:sldMkLst>
          <pc:docMk/>
          <pc:sldMk cId="1853791818" sldId="264"/>
        </pc:sldMkLst>
        <pc:spChg chg="mod">
          <ac:chgData name="Tolu Agunbiade" userId="879ce09b-4f51-4786-847d-9ee4d9a0bc4c" providerId="ADAL" clId="{155ABC64-DEF9-4061-96E0-0F880D8B1A48}" dt="2022-01-20T01:26:36.703" v="1986" actId="26606"/>
          <ac:spMkLst>
            <pc:docMk/>
            <pc:sldMk cId="1853791818" sldId="264"/>
            <ac:spMk id="2" creationId="{52CC4838-ED48-48A2-90D0-8FF013C452DC}"/>
          </ac:spMkLst>
        </pc:spChg>
        <pc:spChg chg="del mod">
          <ac:chgData name="Tolu Agunbiade" userId="879ce09b-4f51-4786-847d-9ee4d9a0bc4c" providerId="ADAL" clId="{155ABC64-DEF9-4061-96E0-0F880D8B1A48}" dt="2022-01-20T00:40:33.082" v="255" actId="478"/>
          <ac:spMkLst>
            <pc:docMk/>
            <pc:sldMk cId="1853791818" sldId="264"/>
            <ac:spMk id="3" creationId="{5CC56007-3A72-4CCC-808F-45FDC57E7A99}"/>
          </ac:spMkLst>
        </pc:spChg>
        <pc:spChg chg="add del mod">
          <ac:chgData name="Tolu Agunbiade" userId="879ce09b-4f51-4786-847d-9ee4d9a0bc4c" providerId="ADAL" clId="{155ABC64-DEF9-4061-96E0-0F880D8B1A48}" dt="2022-01-20T00:40:38.474" v="256" actId="478"/>
          <ac:spMkLst>
            <pc:docMk/>
            <pc:sldMk cId="1853791818" sldId="264"/>
            <ac:spMk id="6" creationId="{D1300443-ED95-4A2B-A9BC-119336910343}"/>
          </ac:spMkLst>
        </pc:spChg>
        <pc:spChg chg="ord">
          <ac:chgData name="Tolu Agunbiade" userId="879ce09b-4f51-4786-847d-9ee4d9a0bc4c" providerId="ADAL" clId="{155ABC64-DEF9-4061-96E0-0F880D8B1A48}" dt="2022-01-20T01:26:36.703" v="1986" actId="26606"/>
          <ac:spMkLst>
            <pc:docMk/>
            <pc:sldMk cId="1853791818" sldId="264"/>
            <ac:spMk id="10" creationId="{1496F929-87A6-4BEB-94C7-F8911AC6C5C9}"/>
          </ac:spMkLst>
        </pc:spChg>
        <pc:spChg chg="mod ord">
          <ac:chgData name="Tolu Agunbiade" userId="879ce09b-4f51-4786-847d-9ee4d9a0bc4c" providerId="ADAL" clId="{155ABC64-DEF9-4061-96E0-0F880D8B1A48}" dt="2022-01-20T01:26:36.703" v="1986" actId="26606"/>
          <ac:spMkLst>
            <pc:docMk/>
            <pc:sldMk cId="1853791818" sldId="264"/>
            <ac:spMk id="11" creationId="{2C5C507B-7DB8-4FBF-90B9-859ED3363FC1}"/>
          </ac:spMkLst>
        </pc:spChg>
        <pc:spChg chg="del">
          <ac:chgData name="Tolu Agunbiade" userId="879ce09b-4f51-4786-847d-9ee4d9a0bc4c" providerId="ADAL" clId="{155ABC64-DEF9-4061-96E0-0F880D8B1A48}" dt="2022-01-20T00:40:52.088" v="260" actId="478"/>
          <ac:spMkLst>
            <pc:docMk/>
            <pc:sldMk cId="1853791818" sldId="264"/>
            <ac:spMk id="13" creationId="{FDD7B8BF-24FD-4133-AE8F-3F31394F2F5B}"/>
          </ac:spMkLst>
        </pc:spChg>
        <pc:spChg chg="add del">
          <ac:chgData name="Tolu Agunbiade" userId="879ce09b-4f51-4786-847d-9ee4d9a0bc4c" providerId="ADAL" clId="{155ABC64-DEF9-4061-96E0-0F880D8B1A48}" dt="2022-01-20T01:26:36.703" v="1986" actId="26606"/>
          <ac:spMkLst>
            <pc:docMk/>
            <pc:sldMk cId="1853791818" sldId="264"/>
            <ac:spMk id="16" creationId="{42A5316D-ED2F-4F89-B4B4-8D9240B1A348}"/>
          </ac:spMkLst>
        </pc:spChg>
        <pc:picChg chg="mod">
          <ac:chgData name="Tolu Agunbiade" userId="879ce09b-4f51-4786-847d-9ee4d9a0bc4c" providerId="ADAL" clId="{155ABC64-DEF9-4061-96E0-0F880D8B1A48}" dt="2022-01-20T01:26:36.703" v="1986" actId="26606"/>
          <ac:picMkLst>
            <pc:docMk/>
            <pc:sldMk cId="1853791818" sldId="264"/>
            <ac:picMk id="5" creationId="{30E5A086-5223-4045-877E-A8A8F19709E7}"/>
          </ac:picMkLst>
        </pc:picChg>
      </pc:sldChg>
      <pc:sldChg chg="addSp delSp modSp add mod setBg">
        <pc:chgData name="Tolu Agunbiade" userId="879ce09b-4f51-4786-847d-9ee4d9a0bc4c" providerId="ADAL" clId="{155ABC64-DEF9-4061-96E0-0F880D8B1A48}" dt="2022-01-20T01:27:38.357" v="2154" actId="26606"/>
        <pc:sldMkLst>
          <pc:docMk/>
          <pc:sldMk cId="3536891246" sldId="265"/>
        </pc:sldMkLst>
        <pc:spChg chg="mod">
          <ac:chgData name="Tolu Agunbiade" userId="879ce09b-4f51-4786-847d-9ee4d9a0bc4c" providerId="ADAL" clId="{155ABC64-DEF9-4061-96E0-0F880D8B1A48}" dt="2022-01-20T01:27:38.357" v="2154" actId="26606"/>
          <ac:spMkLst>
            <pc:docMk/>
            <pc:sldMk cId="3536891246" sldId="265"/>
            <ac:spMk id="2" creationId="{52CC4838-ED48-48A2-90D0-8FF013C452DC}"/>
          </ac:spMkLst>
        </pc:spChg>
        <pc:spChg chg="ord">
          <ac:chgData name="Tolu Agunbiade" userId="879ce09b-4f51-4786-847d-9ee4d9a0bc4c" providerId="ADAL" clId="{155ABC64-DEF9-4061-96E0-0F880D8B1A48}" dt="2022-01-20T01:27:38.357" v="2154" actId="26606"/>
          <ac:spMkLst>
            <pc:docMk/>
            <pc:sldMk cId="3536891246" sldId="265"/>
            <ac:spMk id="10" creationId="{1496F929-87A6-4BEB-94C7-F8911AC6C5C9}"/>
          </ac:spMkLst>
        </pc:spChg>
        <pc:spChg chg="mod">
          <ac:chgData name="Tolu Agunbiade" userId="879ce09b-4f51-4786-847d-9ee4d9a0bc4c" providerId="ADAL" clId="{155ABC64-DEF9-4061-96E0-0F880D8B1A48}" dt="2022-01-20T01:27:38.357" v="2154" actId="26606"/>
          <ac:spMkLst>
            <pc:docMk/>
            <pc:sldMk cId="3536891246" sldId="265"/>
            <ac:spMk id="11" creationId="{2C5C507B-7DB8-4FBF-90B9-859ED3363FC1}"/>
          </ac:spMkLst>
        </pc:spChg>
        <pc:spChg chg="add del">
          <ac:chgData name="Tolu Agunbiade" userId="879ce09b-4f51-4786-847d-9ee4d9a0bc4c" providerId="ADAL" clId="{155ABC64-DEF9-4061-96E0-0F880D8B1A48}" dt="2022-01-20T01:27:38.357" v="2154" actId="26606"/>
          <ac:spMkLst>
            <pc:docMk/>
            <pc:sldMk cId="3536891246" sldId="265"/>
            <ac:spMk id="16" creationId="{5E39A796-BE83-48B1-B33F-35C4A32AAB57}"/>
          </ac:spMkLst>
        </pc:spChg>
        <pc:spChg chg="add del">
          <ac:chgData name="Tolu Agunbiade" userId="879ce09b-4f51-4786-847d-9ee4d9a0bc4c" providerId="ADAL" clId="{155ABC64-DEF9-4061-96E0-0F880D8B1A48}" dt="2022-01-20T01:27:38.357" v="2154" actId="26606"/>
          <ac:spMkLst>
            <pc:docMk/>
            <pc:sldMk cId="3536891246" sldId="265"/>
            <ac:spMk id="18" creationId="{72F84B47-E267-4194-8194-831DB7B5547F}"/>
          </ac:spMkLst>
        </pc:spChg>
        <pc:picChg chg="add mod">
          <ac:chgData name="Tolu Agunbiade" userId="879ce09b-4f51-4786-847d-9ee4d9a0bc4c" providerId="ADAL" clId="{155ABC64-DEF9-4061-96E0-0F880D8B1A48}" dt="2022-01-20T01:27:38.357" v="2154" actId="26606"/>
          <ac:picMkLst>
            <pc:docMk/>
            <pc:sldMk cId="3536891246" sldId="265"/>
            <ac:picMk id="4" creationId="{AFDED372-B8E9-40C5-9D9A-48CB7C6F8834}"/>
          </ac:picMkLst>
        </pc:picChg>
        <pc:picChg chg="del">
          <ac:chgData name="Tolu Agunbiade" userId="879ce09b-4f51-4786-847d-9ee4d9a0bc4c" providerId="ADAL" clId="{155ABC64-DEF9-4061-96E0-0F880D8B1A48}" dt="2022-01-20T00:45:19.331" v="485" actId="478"/>
          <ac:picMkLst>
            <pc:docMk/>
            <pc:sldMk cId="3536891246" sldId="265"/>
            <ac:picMk id="5" creationId="{30E5A086-5223-4045-877E-A8A8F19709E7}"/>
          </ac:picMkLst>
        </pc:picChg>
      </pc:sldChg>
      <pc:sldChg chg="addSp delSp modSp add mod setBg">
        <pc:chgData name="Tolu Agunbiade" userId="879ce09b-4f51-4786-847d-9ee4d9a0bc4c" providerId="ADAL" clId="{155ABC64-DEF9-4061-96E0-0F880D8B1A48}" dt="2022-01-20T01:22:07.602" v="1941" actId="1035"/>
        <pc:sldMkLst>
          <pc:docMk/>
          <pc:sldMk cId="2111448959" sldId="266"/>
        </pc:sldMkLst>
        <pc:spChg chg="mod">
          <ac:chgData name="Tolu Agunbiade" userId="879ce09b-4f51-4786-847d-9ee4d9a0bc4c" providerId="ADAL" clId="{155ABC64-DEF9-4061-96E0-0F880D8B1A48}" dt="2022-01-20T01:20:10.800" v="1757" actId="26606"/>
          <ac:spMkLst>
            <pc:docMk/>
            <pc:sldMk cId="2111448959" sldId="266"/>
            <ac:spMk id="2" creationId="{52CC4838-ED48-48A2-90D0-8FF013C452DC}"/>
          </ac:spMkLst>
        </pc:spChg>
        <pc:spChg chg="mod">
          <ac:chgData name="Tolu Agunbiade" userId="879ce09b-4f51-4786-847d-9ee4d9a0bc4c" providerId="ADAL" clId="{155ABC64-DEF9-4061-96E0-0F880D8B1A48}" dt="2022-01-20T01:20:10.800" v="1757" actId="26606"/>
          <ac:spMkLst>
            <pc:docMk/>
            <pc:sldMk cId="2111448959" sldId="266"/>
            <ac:spMk id="3" creationId="{5CC56007-3A72-4CCC-808F-45FDC57E7A99}"/>
          </ac:spMkLst>
        </pc:spChg>
        <pc:spChg chg="add mod">
          <ac:chgData name="Tolu Agunbiade" userId="879ce09b-4f51-4786-847d-9ee4d9a0bc4c" providerId="ADAL" clId="{155ABC64-DEF9-4061-96E0-0F880D8B1A48}" dt="2022-01-20T01:20:40.254" v="1761" actId="767"/>
          <ac:spMkLst>
            <pc:docMk/>
            <pc:sldMk cId="2111448959" sldId="266"/>
            <ac:spMk id="6" creationId="{9BA794AA-4FC6-4E1D-B52D-E2815282F447}"/>
          </ac:spMkLst>
        </pc:spChg>
        <pc:spChg chg="add mod">
          <ac:chgData name="Tolu Agunbiade" userId="879ce09b-4f51-4786-847d-9ee4d9a0bc4c" providerId="ADAL" clId="{155ABC64-DEF9-4061-96E0-0F880D8B1A48}" dt="2022-01-20T01:22:07.602" v="1941" actId="1035"/>
          <ac:spMkLst>
            <pc:docMk/>
            <pc:sldMk cId="2111448959" sldId="266"/>
            <ac:spMk id="7" creationId="{043BD1E6-5B9A-4B84-83AD-828F90AB7150}"/>
          </ac:spMkLst>
        </pc:spChg>
        <pc:spChg chg="add del">
          <ac:chgData name="Tolu Agunbiade" userId="879ce09b-4f51-4786-847d-9ee4d9a0bc4c" providerId="ADAL" clId="{155ABC64-DEF9-4061-96E0-0F880D8B1A48}" dt="2022-01-20T01:20:36.462" v="1760" actId="26606"/>
          <ac:spMkLst>
            <pc:docMk/>
            <pc:sldMk cId="2111448959" sldId="266"/>
            <ac:spMk id="10" creationId="{5E39A796-BE83-48B1-B33F-35C4A32AAB57}"/>
          </ac:spMkLst>
        </pc:spChg>
        <pc:spChg chg="add del">
          <ac:chgData name="Tolu Agunbiade" userId="879ce09b-4f51-4786-847d-9ee4d9a0bc4c" providerId="ADAL" clId="{155ABC64-DEF9-4061-96E0-0F880D8B1A48}" dt="2022-01-20T01:20:36.462" v="1760" actId="26606"/>
          <ac:spMkLst>
            <pc:docMk/>
            <pc:sldMk cId="2111448959" sldId="266"/>
            <ac:spMk id="12" creationId="{72F84B47-E267-4194-8194-831DB7B5547F}"/>
          </ac:spMkLst>
        </pc:spChg>
        <pc:spChg chg="add">
          <ac:chgData name="Tolu Agunbiade" userId="879ce09b-4f51-4786-847d-9ee4d9a0bc4c" providerId="ADAL" clId="{155ABC64-DEF9-4061-96E0-0F880D8B1A48}" dt="2022-01-20T01:20:36.462" v="1760" actId="26606"/>
          <ac:spMkLst>
            <pc:docMk/>
            <pc:sldMk cId="2111448959" sldId="266"/>
            <ac:spMk id="17" creationId="{5E39A796-BE83-48B1-B33F-35C4A32AAB57}"/>
          </ac:spMkLst>
        </pc:spChg>
        <pc:spChg chg="add">
          <ac:chgData name="Tolu Agunbiade" userId="879ce09b-4f51-4786-847d-9ee4d9a0bc4c" providerId="ADAL" clId="{155ABC64-DEF9-4061-96E0-0F880D8B1A48}" dt="2022-01-20T01:20:36.462" v="1760" actId="26606"/>
          <ac:spMkLst>
            <pc:docMk/>
            <pc:sldMk cId="2111448959" sldId="266"/>
            <ac:spMk id="19" creationId="{72F84B47-E267-4194-8194-831DB7B5547F}"/>
          </ac:spMkLst>
        </pc:spChg>
        <pc:picChg chg="add mod">
          <ac:chgData name="Tolu Agunbiade" userId="879ce09b-4f51-4786-847d-9ee4d9a0bc4c" providerId="ADAL" clId="{155ABC64-DEF9-4061-96E0-0F880D8B1A48}" dt="2022-01-20T01:20:55.282" v="1782" actId="1036"/>
          <ac:picMkLst>
            <pc:docMk/>
            <pc:sldMk cId="2111448959" sldId="266"/>
            <ac:picMk id="5" creationId="{7C041BDD-E15A-4B27-A093-3E3AE206DC0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3B50A-7E68-434A-A97A-82FCB07F556A}"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4DA130D0-45E8-447F-A270-B97F68214F95}">
      <dgm:prSet/>
      <dgm:spPr/>
      <dgm:t>
        <a:bodyPr/>
        <a:lstStyle/>
        <a:p>
          <a:pPr>
            <a:lnSpc>
              <a:spcPct val="100000"/>
            </a:lnSpc>
          </a:pPr>
          <a:r>
            <a:rPr lang="en-US" dirty="0"/>
            <a:t>The dataset used for this project is obtained from the popular University of California, Irvine (UCI) Machine Learning Repository.</a:t>
          </a:r>
        </a:p>
      </dgm:t>
    </dgm:pt>
    <dgm:pt modelId="{4C03BF79-2BAC-4262-9771-C3440E6FEBC8}" type="parTrans" cxnId="{520F0BB8-1177-41F9-8E01-92816B5B751C}">
      <dgm:prSet/>
      <dgm:spPr/>
      <dgm:t>
        <a:bodyPr/>
        <a:lstStyle/>
        <a:p>
          <a:endParaRPr lang="en-US"/>
        </a:p>
      </dgm:t>
    </dgm:pt>
    <dgm:pt modelId="{BFF93C1C-1323-430F-94CB-E3298E33296F}" type="sibTrans" cxnId="{520F0BB8-1177-41F9-8E01-92816B5B751C}">
      <dgm:prSet/>
      <dgm:spPr/>
      <dgm:t>
        <a:bodyPr/>
        <a:lstStyle/>
        <a:p>
          <a:endParaRPr lang="en-US"/>
        </a:p>
      </dgm:t>
    </dgm:pt>
    <dgm:pt modelId="{05E2A9AD-9C65-4975-AF3C-83EA9675D8D1}">
      <dgm:prSet/>
      <dgm:spPr/>
      <dgm:t>
        <a:bodyPr/>
        <a:lstStyle/>
        <a:p>
          <a:pPr>
            <a:lnSpc>
              <a:spcPct val="100000"/>
            </a:lnSpc>
          </a:pPr>
          <a:r>
            <a:rPr lang="en-US"/>
            <a:t>The data is derived from a research done to identify and gather information about seven different types of dry beans, taking into account the beans’ features such as form, shape, and structure. </a:t>
          </a:r>
        </a:p>
      </dgm:t>
    </dgm:pt>
    <dgm:pt modelId="{5297BC48-5A51-4C9B-AD33-EA633EBAF67B}" type="parTrans" cxnId="{743974FA-9670-409E-8D3B-C8F7872A95F6}">
      <dgm:prSet/>
      <dgm:spPr/>
      <dgm:t>
        <a:bodyPr/>
        <a:lstStyle/>
        <a:p>
          <a:endParaRPr lang="en-US"/>
        </a:p>
      </dgm:t>
    </dgm:pt>
    <dgm:pt modelId="{86585525-614C-4ADE-8B78-48F47398B1E3}" type="sibTrans" cxnId="{743974FA-9670-409E-8D3B-C8F7872A95F6}">
      <dgm:prSet/>
      <dgm:spPr/>
      <dgm:t>
        <a:bodyPr/>
        <a:lstStyle/>
        <a:p>
          <a:endParaRPr lang="en-US"/>
        </a:p>
      </dgm:t>
    </dgm:pt>
    <dgm:pt modelId="{D61AA239-0C24-43B6-A075-E2AFB76A7B7E}">
      <dgm:prSet/>
      <dgm:spPr/>
      <dgm:t>
        <a:bodyPr/>
        <a:lstStyle/>
        <a:p>
          <a:pPr>
            <a:lnSpc>
              <a:spcPct val="100000"/>
            </a:lnSpc>
          </a:pPr>
          <a:r>
            <a:rPr lang="en-US"/>
            <a:t>The data has 13,611 rows and 16 columns to represent the features of the beans and 1 column that shows the class that each beans belongs to.</a:t>
          </a:r>
        </a:p>
      </dgm:t>
    </dgm:pt>
    <dgm:pt modelId="{3454837E-E0C5-4CA8-82DF-F5FA57F315CC}" type="parTrans" cxnId="{2785E6E3-F704-48A8-8F0D-46D4CCA4792E}">
      <dgm:prSet/>
      <dgm:spPr/>
      <dgm:t>
        <a:bodyPr/>
        <a:lstStyle/>
        <a:p>
          <a:endParaRPr lang="en-US"/>
        </a:p>
      </dgm:t>
    </dgm:pt>
    <dgm:pt modelId="{514A3C20-D0DC-47A0-A1DB-4CE1F890455D}" type="sibTrans" cxnId="{2785E6E3-F704-48A8-8F0D-46D4CCA4792E}">
      <dgm:prSet/>
      <dgm:spPr/>
      <dgm:t>
        <a:bodyPr/>
        <a:lstStyle/>
        <a:p>
          <a:endParaRPr lang="en-US"/>
        </a:p>
      </dgm:t>
    </dgm:pt>
    <dgm:pt modelId="{30DE2110-1ACB-4F41-B098-818174C3FD9F}">
      <dgm:prSet/>
      <dgm:spPr/>
      <dgm:t>
        <a:bodyPr/>
        <a:lstStyle/>
        <a:p>
          <a:pPr>
            <a:lnSpc>
              <a:spcPct val="100000"/>
            </a:lnSpc>
          </a:pPr>
          <a:r>
            <a:rPr lang="en-US"/>
            <a:t>This is a supervised learning challenge, where the objective is to use the features in the dataset to classify the beans into their different classes</a:t>
          </a:r>
        </a:p>
      </dgm:t>
    </dgm:pt>
    <dgm:pt modelId="{8E49E97F-3C28-4915-8A58-485649CC378E}" type="parTrans" cxnId="{E6900054-68DB-48E1-86A2-4F85A48958FC}">
      <dgm:prSet/>
      <dgm:spPr/>
      <dgm:t>
        <a:bodyPr/>
        <a:lstStyle/>
        <a:p>
          <a:endParaRPr lang="en-US"/>
        </a:p>
      </dgm:t>
    </dgm:pt>
    <dgm:pt modelId="{E3EABC1D-C8E6-414A-A5A7-E6FFAD728E24}" type="sibTrans" cxnId="{E6900054-68DB-48E1-86A2-4F85A48958FC}">
      <dgm:prSet/>
      <dgm:spPr/>
      <dgm:t>
        <a:bodyPr/>
        <a:lstStyle/>
        <a:p>
          <a:endParaRPr lang="en-US"/>
        </a:p>
      </dgm:t>
    </dgm:pt>
    <dgm:pt modelId="{8B78D135-6D78-4DDA-A3AE-7E83B521C7C3}" type="pres">
      <dgm:prSet presAssocID="{A6B3B50A-7E68-434A-A97A-82FCB07F556A}" presName="root" presStyleCnt="0">
        <dgm:presLayoutVars>
          <dgm:dir/>
          <dgm:resizeHandles val="exact"/>
        </dgm:presLayoutVars>
      </dgm:prSet>
      <dgm:spPr/>
    </dgm:pt>
    <dgm:pt modelId="{2B97E3E5-7B46-4689-85E1-344CFFAF2C3F}" type="pres">
      <dgm:prSet presAssocID="{4DA130D0-45E8-447F-A270-B97F68214F95}" presName="compNode" presStyleCnt="0"/>
      <dgm:spPr/>
    </dgm:pt>
    <dgm:pt modelId="{41572619-8B43-4E19-B7D8-C8700F71B865}" type="pres">
      <dgm:prSet presAssocID="{4DA130D0-45E8-447F-A270-B97F68214F95}" presName="bgRect" presStyleLbl="bgShp" presStyleIdx="0" presStyleCnt="4"/>
      <dgm:spPr/>
    </dgm:pt>
    <dgm:pt modelId="{FC677277-A2A3-4128-BDD2-F3CD58244524}" type="pres">
      <dgm:prSet presAssocID="{4DA130D0-45E8-447F-A270-B97F68214F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4891" b="4891"/>
          </a:stretch>
        </a:blipFill>
      </dgm:spPr>
      <dgm:extLst>
        <a:ext uri="{E40237B7-FDA0-4F09-8148-C483321AD2D9}">
          <dgm14:cNvPr xmlns:dgm14="http://schemas.microsoft.com/office/drawing/2010/diagram" id="0" name="" descr="building_9"/>
        </a:ext>
      </dgm:extLst>
    </dgm:pt>
    <dgm:pt modelId="{AD1359E9-00A2-4341-AEEF-0443C943EA50}" type="pres">
      <dgm:prSet presAssocID="{4DA130D0-45E8-447F-A270-B97F68214F95}" presName="spaceRect" presStyleCnt="0"/>
      <dgm:spPr/>
    </dgm:pt>
    <dgm:pt modelId="{EB72266B-9545-47A5-A247-12F857573B16}" type="pres">
      <dgm:prSet presAssocID="{4DA130D0-45E8-447F-A270-B97F68214F95}" presName="parTx" presStyleLbl="revTx" presStyleIdx="0" presStyleCnt="4">
        <dgm:presLayoutVars>
          <dgm:chMax val="0"/>
          <dgm:chPref val="0"/>
        </dgm:presLayoutVars>
      </dgm:prSet>
      <dgm:spPr/>
    </dgm:pt>
    <dgm:pt modelId="{4096CDEB-F005-416E-B882-C2DFD79D2843}" type="pres">
      <dgm:prSet presAssocID="{BFF93C1C-1323-430F-94CB-E3298E33296F}" presName="sibTrans" presStyleCnt="0"/>
      <dgm:spPr/>
    </dgm:pt>
    <dgm:pt modelId="{144BE52A-C353-4115-B583-DEF2CCF3D040}" type="pres">
      <dgm:prSet presAssocID="{05E2A9AD-9C65-4975-AF3C-83EA9675D8D1}" presName="compNode" presStyleCnt="0"/>
      <dgm:spPr/>
    </dgm:pt>
    <dgm:pt modelId="{059211C8-217E-4913-BE86-F0DD1807714F}" type="pres">
      <dgm:prSet presAssocID="{05E2A9AD-9C65-4975-AF3C-83EA9675D8D1}" presName="bgRect" presStyleLbl="bgShp" presStyleIdx="1" presStyleCnt="4"/>
      <dgm:spPr/>
    </dgm:pt>
    <dgm:pt modelId="{B93FE426-EC65-4542-A448-F6491812731E}" type="pres">
      <dgm:prSet presAssocID="{05E2A9AD-9C65-4975-AF3C-83EA9675D8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ckToWindow_E73F"/>
        </a:ext>
      </dgm:extLst>
    </dgm:pt>
    <dgm:pt modelId="{823B6A37-DD4D-44DB-85B4-6965DF73EF7B}" type="pres">
      <dgm:prSet presAssocID="{05E2A9AD-9C65-4975-AF3C-83EA9675D8D1}" presName="spaceRect" presStyleCnt="0"/>
      <dgm:spPr/>
    </dgm:pt>
    <dgm:pt modelId="{645A3CC8-3CB7-4E13-99D6-2C8BB17CA3B0}" type="pres">
      <dgm:prSet presAssocID="{05E2A9AD-9C65-4975-AF3C-83EA9675D8D1}" presName="parTx" presStyleLbl="revTx" presStyleIdx="1" presStyleCnt="4">
        <dgm:presLayoutVars>
          <dgm:chMax val="0"/>
          <dgm:chPref val="0"/>
        </dgm:presLayoutVars>
      </dgm:prSet>
      <dgm:spPr/>
    </dgm:pt>
    <dgm:pt modelId="{52592982-B773-48E8-9A1E-DB3070129FE4}" type="pres">
      <dgm:prSet presAssocID="{86585525-614C-4ADE-8B78-48F47398B1E3}" presName="sibTrans" presStyleCnt="0"/>
      <dgm:spPr/>
    </dgm:pt>
    <dgm:pt modelId="{067DE4DE-AD6F-4EC1-929D-93C49CE6AD90}" type="pres">
      <dgm:prSet presAssocID="{D61AA239-0C24-43B6-A075-E2AFB76A7B7E}" presName="compNode" presStyleCnt="0"/>
      <dgm:spPr/>
    </dgm:pt>
    <dgm:pt modelId="{506521CB-079D-4C3E-B0F2-41DF48E428C9}" type="pres">
      <dgm:prSet presAssocID="{D61AA239-0C24-43B6-A075-E2AFB76A7B7E}" presName="bgRect" presStyleLbl="bgShp" presStyleIdx="2" presStyleCnt="4"/>
      <dgm:spPr/>
    </dgm:pt>
    <dgm:pt modelId="{ECD00565-EDD4-45E3-A10F-2B14DDA85822}" type="pres">
      <dgm:prSet presAssocID="{D61AA239-0C24-43B6-A075-E2AFB76A7B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ChartVertical_E9EC"/>
        </a:ext>
      </dgm:extLst>
    </dgm:pt>
    <dgm:pt modelId="{6447A688-BAD0-4C06-913D-F3300C4A4B17}" type="pres">
      <dgm:prSet presAssocID="{D61AA239-0C24-43B6-A075-E2AFB76A7B7E}" presName="spaceRect" presStyleCnt="0"/>
      <dgm:spPr/>
    </dgm:pt>
    <dgm:pt modelId="{50AD1EF3-219E-4830-8F90-3B46595208C9}" type="pres">
      <dgm:prSet presAssocID="{D61AA239-0C24-43B6-A075-E2AFB76A7B7E}" presName="parTx" presStyleLbl="revTx" presStyleIdx="2" presStyleCnt="4">
        <dgm:presLayoutVars>
          <dgm:chMax val="0"/>
          <dgm:chPref val="0"/>
        </dgm:presLayoutVars>
      </dgm:prSet>
      <dgm:spPr/>
    </dgm:pt>
    <dgm:pt modelId="{334F71DE-FDDB-476C-9E08-4EA0346B302A}" type="pres">
      <dgm:prSet presAssocID="{514A3C20-D0DC-47A0-A1DB-4CE1F890455D}" presName="sibTrans" presStyleCnt="0"/>
      <dgm:spPr/>
    </dgm:pt>
    <dgm:pt modelId="{21386BEE-2309-4E96-BFDA-8A550483C94E}" type="pres">
      <dgm:prSet presAssocID="{30DE2110-1ACB-4F41-B098-818174C3FD9F}" presName="compNode" presStyleCnt="0"/>
      <dgm:spPr/>
    </dgm:pt>
    <dgm:pt modelId="{1EE1AB2E-93CC-4575-A864-0E617B3A08FA}" type="pres">
      <dgm:prSet presAssocID="{30DE2110-1ACB-4F41-B098-818174C3FD9F}" presName="bgRect" presStyleLbl="bgShp" presStyleIdx="3" presStyleCnt="4"/>
      <dgm:spPr/>
    </dgm:pt>
    <dgm:pt modelId="{AAA4E300-9AD2-483B-ACF0-45BFA5F12E24}" type="pres">
      <dgm:prSet presAssocID="{30DE2110-1ACB-4F41-B098-818174C3FD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t="3933" b="3933"/>
          </a:stretch>
        </a:blipFill>
      </dgm:spPr>
      <dgm:extLst>
        <a:ext uri="{E40237B7-FDA0-4F09-8148-C483321AD2D9}">
          <dgm14:cNvPr xmlns:dgm14="http://schemas.microsoft.com/office/drawing/2010/diagram" id="0" name="" descr="forklift"/>
        </a:ext>
      </dgm:extLst>
    </dgm:pt>
    <dgm:pt modelId="{A7C9F432-24E0-432A-904A-3A611B2328CB}" type="pres">
      <dgm:prSet presAssocID="{30DE2110-1ACB-4F41-B098-818174C3FD9F}" presName="spaceRect" presStyleCnt="0"/>
      <dgm:spPr/>
    </dgm:pt>
    <dgm:pt modelId="{F5E0A58A-647E-48C6-9342-C6064D843798}" type="pres">
      <dgm:prSet presAssocID="{30DE2110-1ACB-4F41-B098-818174C3FD9F}" presName="parTx" presStyleLbl="revTx" presStyleIdx="3" presStyleCnt="4">
        <dgm:presLayoutVars>
          <dgm:chMax val="0"/>
          <dgm:chPref val="0"/>
        </dgm:presLayoutVars>
      </dgm:prSet>
      <dgm:spPr/>
    </dgm:pt>
  </dgm:ptLst>
  <dgm:cxnLst>
    <dgm:cxn modelId="{5A515E04-8FF7-4600-B538-4E46C9BE218C}" type="presOf" srcId="{05E2A9AD-9C65-4975-AF3C-83EA9675D8D1}" destId="{645A3CC8-3CB7-4E13-99D6-2C8BB17CA3B0}" srcOrd="0" destOrd="0" presId="urn:microsoft.com/office/officeart/2018/2/layout/IconVerticalSolidList"/>
    <dgm:cxn modelId="{E6900054-68DB-48E1-86A2-4F85A48958FC}" srcId="{A6B3B50A-7E68-434A-A97A-82FCB07F556A}" destId="{30DE2110-1ACB-4F41-B098-818174C3FD9F}" srcOrd="3" destOrd="0" parTransId="{8E49E97F-3C28-4915-8A58-485649CC378E}" sibTransId="{E3EABC1D-C8E6-414A-A5A7-E6FFAD728E24}"/>
    <dgm:cxn modelId="{D2476386-483F-42F0-8DD7-AF95DD5A9F69}" type="presOf" srcId="{D61AA239-0C24-43B6-A075-E2AFB76A7B7E}" destId="{50AD1EF3-219E-4830-8F90-3B46595208C9}" srcOrd="0" destOrd="0" presId="urn:microsoft.com/office/officeart/2018/2/layout/IconVerticalSolidList"/>
    <dgm:cxn modelId="{520F0BB8-1177-41F9-8E01-92816B5B751C}" srcId="{A6B3B50A-7E68-434A-A97A-82FCB07F556A}" destId="{4DA130D0-45E8-447F-A270-B97F68214F95}" srcOrd="0" destOrd="0" parTransId="{4C03BF79-2BAC-4262-9771-C3440E6FEBC8}" sibTransId="{BFF93C1C-1323-430F-94CB-E3298E33296F}"/>
    <dgm:cxn modelId="{0EE2E9B9-5FA9-4B89-8ACD-61CDD4E06B87}" type="presOf" srcId="{30DE2110-1ACB-4F41-B098-818174C3FD9F}" destId="{F5E0A58A-647E-48C6-9342-C6064D843798}" srcOrd="0" destOrd="0" presId="urn:microsoft.com/office/officeart/2018/2/layout/IconVerticalSolidList"/>
    <dgm:cxn modelId="{2785E6E3-F704-48A8-8F0D-46D4CCA4792E}" srcId="{A6B3B50A-7E68-434A-A97A-82FCB07F556A}" destId="{D61AA239-0C24-43B6-A075-E2AFB76A7B7E}" srcOrd="2" destOrd="0" parTransId="{3454837E-E0C5-4CA8-82DF-F5FA57F315CC}" sibTransId="{514A3C20-D0DC-47A0-A1DB-4CE1F890455D}"/>
    <dgm:cxn modelId="{D16A1AEF-9F90-42A0-801E-CA5A6ED7C0D9}" type="presOf" srcId="{4DA130D0-45E8-447F-A270-B97F68214F95}" destId="{EB72266B-9545-47A5-A247-12F857573B16}" srcOrd="0" destOrd="0" presId="urn:microsoft.com/office/officeart/2018/2/layout/IconVerticalSolidList"/>
    <dgm:cxn modelId="{743974FA-9670-409E-8D3B-C8F7872A95F6}" srcId="{A6B3B50A-7E68-434A-A97A-82FCB07F556A}" destId="{05E2A9AD-9C65-4975-AF3C-83EA9675D8D1}" srcOrd="1" destOrd="0" parTransId="{5297BC48-5A51-4C9B-AD33-EA633EBAF67B}" sibTransId="{86585525-614C-4ADE-8B78-48F47398B1E3}"/>
    <dgm:cxn modelId="{5A920BFB-DB9D-41DC-82FC-99EF5CDF75E2}" type="presOf" srcId="{A6B3B50A-7E68-434A-A97A-82FCB07F556A}" destId="{8B78D135-6D78-4DDA-A3AE-7E83B521C7C3}" srcOrd="0" destOrd="0" presId="urn:microsoft.com/office/officeart/2018/2/layout/IconVerticalSolidList"/>
    <dgm:cxn modelId="{04B67C90-B35A-49F5-BB8D-09C463273450}" type="presParOf" srcId="{8B78D135-6D78-4DDA-A3AE-7E83B521C7C3}" destId="{2B97E3E5-7B46-4689-85E1-344CFFAF2C3F}" srcOrd="0" destOrd="0" presId="urn:microsoft.com/office/officeart/2018/2/layout/IconVerticalSolidList"/>
    <dgm:cxn modelId="{86415934-B1E1-4A8E-9566-1DD9916AF405}" type="presParOf" srcId="{2B97E3E5-7B46-4689-85E1-344CFFAF2C3F}" destId="{41572619-8B43-4E19-B7D8-C8700F71B865}" srcOrd="0" destOrd="0" presId="urn:microsoft.com/office/officeart/2018/2/layout/IconVerticalSolidList"/>
    <dgm:cxn modelId="{728B25A0-9C1F-4DAB-AFF2-33661E882C43}" type="presParOf" srcId="{2B97E3E5-7B46-4689-85E1-344CFFAF2C3F}" destId="{FC677277-A2A3-4128-BDD2-F3CD58244524}" srcOrd="1" destOrd="0" presId="urn:microsoft.com/office/officeart/2018/2/layout/IconVerticalSolidList"/>
    <dgm:cxn modelId="{05379997-63CE-4765-B850-CBDCA1BA2EC5}" type="presParOf" srcId="{2B97E3E5-7B46-4689-85E1-344CFFAF2C3F}" destId="{AD1359E9-00A2-4341-AEEF-0443C943EA50}" srcOrd="2" destOrd="0" presId="urn:microsoft.com/office/officeart/2018/2/layout/IconVerticalSolidList"/>
    <dgm:cxn modelId="{FF4DBB3D-58D9-4782-A07D-7E62C5F2F13A}" type="presParOf" srcId="{2B97E3E5-7B46-4689-85E1-344CFFAF2C3F}" destId="{EB72266B-9545-47A5-A247-12F857573B16}" srcOrd="3" destOrd="0" presId="urn:microsoft.com/office/officeart/2018/2/layout/IconVerticalSolidList"/>
    <dgm:cxn modelId="{84B89008-E7E6-4174-B692-CD6E935ABBDB}" type="presParOf" srcId="{8B78D135-6D78-4DDA-A3AE-7E83B521C7C3}" destId="{4096CDEB-F005-416E-B882-C2DFD79D2843}" srcOrd="1" destOrd="0" presId="urn:microsoft.com/office/officeart/2018/2/layout/IconVerticalSolidList"/>
    <dgm:cxn modelId="{A1277004-F26F-47AF-AC11-14167CC9CBD9}" type="presParOf" srcId="{8B78D135-6D78-4DDA-A3AE-7E83B521C7C3}" destId="{144BE52A-C353-4115-B583-DEF2CCF3D040}" srcOrd="2" destOrd="0" presId="urn:microsoft.com/office/officeart/2018/2/layout/IconVerticalSolidList"/>
    <dgm:cxn modelId="{1D146534-341E-4419-AD04-FE53D786C0E4}" type="presParOf" srcId="{144BE52A-C353-4115-B583-DEF2CCF3D040}" destId="{059211C8-217E-4913-BE86-F0DD1807714F}" srcOrd="0" destOrd="0" presId="urn:microsoft.com/office/officeart/2018/2/layout/IconVerticalSolidList"/>
    <dgm:cxn modelId="{C6584E69-AAEB-48BF-A0EB-6DCEBD25793A}" type="presParOf" srcId="{144BE52A-C353-4115-B583-DEF2CCF3D040}" destId="{B93FE426-EC65-4542-A448-F6491812731E}" srcOrd="1" destOrd="0" presId="urn:microsoft.com/office/officeart/2018/2/layout/IconVerticalSolidList"/>
    <dgm:cxn modelId="{F10A68FA-B16B-4540-80D7-38C5D201FC36}" type="presParOf" srcId="{144BE52A-C353-4115-B583-DEF2CCF3D040}" destId="{823B6A37-DD4D-44DB-85B4-6965DF73EF7B}" srcOrd="2" destOrd="0" presId="urn:microsoft.com/office/officeart/2018/2/layout/IconVerticalSolidList"/>
    <dgm:cxn modelId="{FFC1FEE1-5842-49A4-887E-5FD2D5CCCC85}" type="presParOf" srcId="{144BE52A-C353-4115-B583-DEF2CCF3D040}" destId="{645A3CC8-3CB7-4E13-99D6-2C8BB17CA3B0}" srcOrd="3" destOrd="0" presId="urn:microsoft.com/office/officeart/2018/2/layout/IconVerticalSolidList"/>
    <dgm:cxn modelId="{205E7CC8-EC37-4D42-AB42-51236AA3C21C}" type="presParOf" srcId="{8B78D135-6D78-4DDA-A3AE-7E83B521C7C3}" destId="{52592982-B773-48E8-9A1E-DB3070129FE4}" srcOrd="3" destOrd="0" presId="urn:microsoft.com/office/officeart/2018/2/layout/IconVerticalSolidList"/>
    <dgm:cxn modelId="{50D6A9D7-2AAB-4801-9D0C-6F8E11E86B79}" type="presParOf" srcId="{8B78D135-6D78-4DDA-A3AE-7E83B521C7C3}" destId="{067DE4DE-AD6F-4EC1-929D-93C49CE6AD90}" srcOrd="4" destOrd="0" presId="urn:microsoft.com/office/officeart/2018/2/layout/IconVerticalSolidList"/>
    <dgm:cxn modelId="{F8D024AA-1D85-4541-95F4-FE8B36F72F93}" type="presParOf" srcId="{067DE4DE-AD6F-4EC1-929D-93C49CE6AD90}" destId="{506521CB-079D-4C3E-B0F2-41DF48E428C9}" srcOrd="0" destOrd="0" presId="urn:microsoft.com/office/officeart/2018/2/layout/IconVerticalSolidList"/>
    <dgm:cxn modelId="{0F239A0E-FFCD-4FF2-86C6-99BDCE0B3CF2}" type="presParOf" srcId="{067DE4DE-AD6F-4EC1-929D-93C49CE6AD90}" destId="{ECD00565-EDD4-45E3-A10F-2B14DDA85822}" srcOrd="1" destOrd="0" presId="urn:microsoft.com/office/officeart/2018/2/layout/IconVerticalSolidList"/>
    <dgm:cxn modelId="{89EE1C67-3D74-44B6-97D1-D672F4FF3048}" type="presParOf" srcId="{067DE4DE-AD6F-4EC1-929D-93C49CE6AD90}" destId="{6447A688-BAD0-4C06-913D-F3300C4A4B17}" srcOrd="2" destOrd="0" presId="urn:microsoft.com/office/officeart/2018/2/layout/IconVerticalSolidList"/>
    <dgm:cxn modelId="{FDAFF1BD-C7D4-419B-8397-F9E7F19AB78F}" type="presParOf" srcId="{067DE4DE-AD6F-4EC1-929D-93C49CE6AD90}" destId="{50AD1EF3-219E-4830-8F90-3B46595208C9}" srcOrd="3" destOrd="0" presId="urn:microsoft.com/office/officeart/2018/2/layout/IconVerticalSolidList"/>
    <dgm:cxn modelId="{8A22A3C0-843C-4416-A75E-219C66E6DF4F}" type="presParOf" srcId="{8B78D135-6D78-4DDA-A3AE-7E83B521C7C3}" destId="{334F71DE-FDDB-476C-9E08-4EA0346B302A}" srcOrd="5" destOrd="0" presId="urn:microsoft.com/office/officeart/2018/2/layout/IconVerticalSolidList"/>
    <dgm:cxn modelId="{9852F098-8506-4E4B-80EF-F0AFFB66B447}" type="presParOf" srcId="{8B78D135-6D78-4DDA-A3AE-7E83B521C7C3}" destId="{21386BEE-2309-4E96-BFDA-8A550483C94E}" srcOrd="6" destOrd="0" presId="urn:microsoft.com/office/officeart/2018/2/layout/IconVerticalSolidList"/>
    <dgm:cxn modelId="{C5FDD7EE-121A-4648-87A3-BC72F5CBA742}" type="presParOf" srcId="{21386BEE-2309-4E96-BFDA-8A550483C94E}" destId="{1EE1AB2E-93CC-4575-A864-0E617B3A08FA}" srcOrd="0" destOrd="0" presId="urn:microsoft.com/office/officeart/2018/2/layout/IconVerticalSolidList"/>
    <dgm:cxn modelId="{CC761CE8-2940-4ED6-8C3B-4F202AA2B14C}" type="presParOf" srcId="{21386BEE-2309-4E96-BFDA-8A550483C94E}" destId="{AAA4E300-9AD2-483B-ACF0-45BFA5F12E24}" srcOrd="1" destOrd="0" presId="urn:microsoft.com/office/officeart/2018/2/layout/IconVerticalSolidList"/>
    <dgm:cxn modelId="{0DA3AC73-DFF7-48EC-94BA-E8A3A96C2720}" type="presParOf" srcId="{21386BEE-2309-4E96-BFDA-8A550483C94E}" destId="{A7C9F432-24E0-432A-904A-3A611B2328CB}" srcOrd="2" destOrd="0" presId="urn:microsoft.com/office/officeart/2018/2/layout/IconVerticalSolidList"/>
    <dgm:cxn modelId="{4D4F9E57-337A-4613-A677-B153DCA46EE9}" type="presParOf" srcId="{21386BEE-2309-4E96-BFDA-8A550483C94E}" destId="{F5E0A58A-647E-48C6-9342-C6064D8437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25B24-3A42-4289-8EA3-057C6167C8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51505DF-C6A6-4F32-9081-06E6D3265E49}">
      <dgm:prSet/>
      <dgm:spPr/>
      <dgm:t>
        <a:bodyPr/>
        <a:lstStyle/>
        <a:p>
          <a:pPr>
            <a:lnSpc>
              <a:spcPct val="100000"/>
            </a:lnSpc>
          </a:pPr>
          <a:r>
            <a:rPr lang="en-US"/>
            <a:t>Tuned XGB model looks promising</a:t>
          </a:r>
        </a:p>
      </dgm:t>
    </dgm:pt>
    <dgm:pt modelId="{0B811F23-B948-48BE-BFF6-C1B796FC03B9}" type="parTrans" cxnId="{021299A7-4712-4A78-9C8F-CD3B87BEAB07}">
      <dgm:prSet/>
      <dgm:spPr/>
      <dgm:t>
        <a:bodyPr/>
        <a:lstStyle/>
        <a:p>
          <a:endParaRPr lang="en-US"/>
        </a:p>
      </dgm:t>
    </dgm:pt>
    <dgm:pt modelId="{12480773-40E5-483B-A8E8-1B92A86E38A4}" type="sibTrans" cxnId="{021299A7-4712-4A78-9C8F-CD3B87BEAB07}">
      <dgm:prSet/>
      <dgm:spPr/>
      <dgm:t>
        <a:bodyPr/>
        <a:lstStyle/>
        <a:p>
          <a:endParaRPr lang="en-US"/>
        </a:p>
      </dgm:t>
    </dgm:pt>
    <dgm:pt modelId="{359BBAB3-3CDE-452E-9CDE-52B65B5AF940}">
      <dgm:prSet/>
      <dgm:spPr/>
      <dgm:t>
        <a:bodyPr/>
        <a:lstStyle/>
        <a:p>
          <a:pPr>
            <a:lnSpc>
              <a:spcPct val="100000"/>
            </a:lnSpc>
          </a:pPr>
          <a:r>
            <a:rPr lang="en-US"/>
            <a:t>However, it’s performance on the ‘SIRA’ class of beans at 86% accuracy is a source of worry.</a:t>
          </a:r>
        </a:p>
      </dgm:t>
    </dgm:pt>
    <dgm:pt modelId="{513BFD94-1B27-4C2E-9FD3-8C234BD0E5FA}" type="parTrans" cxnId="{4FA56F0D-A018-4EFD-816E-6EAB650F5EDE}">
      <dgm:prSet/>
      <dgm:spPr/>
      <dgm:t>
        <a:bodyPr/>
        <a:lstStyle/>
        <a:p>
          <a:endParaRPr lang="en-US"/>
        </a:p>
      </dgm:t>
    </dgm:pt>
    <dgm:pt modelId="{4590B224-659D-46E8-A615-9403DCDB8FF3}" type="sibTrans" cxnId="{4FA56F0D-A018-4EFD-816E-6EAB650F5EDE}">
      <dgm:prSet/>
      <dgm:spPr/>
      <dgm:t>
        <a:bodyPr/>
        <a:lstStyle/>
        <a:p>
          <a:endParaRPr lang="en-US"/>
        </a:p>
      </dgm:t>
    </dgm:pt>
    <dgm:pt modelId="{A2FC15FD-FCE8-449C-94E0-9B4AC2ED8371}">
      <dgm:prSet/>
      <dgm:spPr/>
      <dgm:t>
        <a:bodyPr/>
        <a:lstStyle/>
        <a:p>
          <a:pPr>
            <a:lnSpc>
              <a:spcPct val="100000"/>
            </a:lnSpc>
          </a:pPr>
          <a:r>
            <a:rPr lang="en-US"/>
            <a:t>The recommendation at this point would be to obtain more data to train the model in order to improve the accuracy for the ‘SIRA’ class of beans before deploying to production</a:t>
          </a:r>
        </a:p>
      </dgm:t>
    </dgm:pt>
    <dgm:pt modelId="{E3073DD9-E819-46CB-902A-A8CED5AAC6CE}" type="parTrans" cxnId="{648F3693-1A50-45DC-98AB-1FB993660189}">
      <dgm:prSet/>
      <dgm:spPr/>
      <dgm:t>
        <a:bodyPr/>
        <a:lstStyle/>
        <a:p>
          <a:endParaRPr lang="en-US"/>
        </a:p>
      </dgm:t>
    </dgm:pt>
    <dgm:pt modelId="{646BD630-4C49-4C0C-A92F-FF1597928B36}" type="sibTrans" cxnId="{648F3693-1A50-45DC-98AB-1FB993660189}">
      <dgm:prSet/>
      <dgm:spPr/>
      <dgm:t>
        <a:bodyPr/>
        <a:lstStyle/>
        <a:p>
          <a:endParaRPr lang="en-US"/>
        </a:p>
      </dgm:t>
    </dgm:pt>
    <dgm:pt modelId="{23F88DBF-9176-4302-908F-30F23D9E527D}" type="pres">
      <dgm:prSet presAssocID="{69D25B24-3A42-4289-8EA3-057C6167C8CD}" presName="root" presStyleCnt="0">
        <dgm:presLayoutVars>
          <dgm:dir/>
          <dgm:resizeHandles val="exact"/>
        </dgm:presLayoutVars>
      </dgm:prSet>
      <dgm:spPr/>
    </dgm:pt>
    <dgm:pt modelId="{5F2F10D2-377D-4953-95C9-351D62F0D6D3}" type="pres">
      <dgm:prSet presAssocID="{A51505DF-C6A6-4F32-9081-06E6D3265E49}" presName="compNode" presStyleCnt="0"/>
      <dgm:spPr/>
    </dgm:pt>
    <dgm:pt modelId="{122A1096-9703-4665-8CC3-38A149348567}" type="pres">
      <dgm:prSet presAssocID="{A51505DF-C6A6-4F32-9081-06E6D3265E49}" presName="bgRect" presStyleLbl="bgShp" presStyleIdx="0" presStyleCnt="3"/>
      <dgm:spPr/>
    </dgm:pt>
    <dgm:pt modelId="{06B9440D-EB3E-435E-A293-B07F45ACF426}" type="pres">
      <dgm:prSet presAssocID="{A51505DF-C6A6-4F32-9081-06E6D3265E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4321" b="4321"/>
          </a:stretch>
        </a:blipFill>
      </dgm:spPr>
      <dgm:extLst>
        <a:ext uri="{E40237B7-FDA0-4F09-8148-C483321AD2D9}">
          <dgm14:cNvPr xmlns:dgm14="http://schemas.microsoft.com/office/drawing/2010/diagram" id="0" name="" descr="clock_8"/>
        </a:ext>
      </dgm:extLst>
    </dgm:pt>
    <dgm:pt modelId="{E099C520-2C4B-48F1-B80B-26A6B6BDEE74}" type="pres">
      <dgm:prSet presAssocID="{A51505DF-C6A6-4F32-9081-06E6D3265E49}" presName="spaceRect" presStyleCnt="0"/>
      <dgm:spPr/>
    </dgm:pt>
    <dgm:pt modelId="{73C9DD83-A913-4B37-ADEE-7E3267DA5DA0}" type="pres">
      <dgm:prSet presAssocID="{A51505DF-C6A6-4F32-9081-06E6D3265E49}" presName="parTx" presStyleLbl="revTx" presStyleIdx="0" presStyleCnt="3">
        <dgm:presLayoutVars>
          <dgm:chMax val="0"/>
          <dgm:chPref val="0"/>
        </dgm:presLayoutVars>
      </dgm:prSet>
      <dgm:spPr/>
    </dgm:pt>
    <dgm:pt modelId="{B61366EC-6537-409B-AEE8-376CF1042F6C}" type="pres">
      <dgm:prSet presAssocID="{12480773-40E5-483B-A8E8-1B92A86E38A4}" presName="sibTrans" presStyleCnt="0"/>
      <dgm:spPr/>
    </dgm:pt>
    <dgm:pt modelId="{6B11B9E2-B996-42CB-8289-07B1D2EC35A4}" type="pres">
      <dgm:prSet presAssocID="{359BBAB3-3CDE-452E-9CDE-52B65B5AF940}" presName="compNode" presStyleCnt="0"/>
      <dgm:spPr/>
    </dgm:pt>
    <dgm:pt modelId="{3658AAE0-45B1-4364-94BB-2D24B0E9E12B}" type="pres">
      <dgm:prSet presAssocID="{359BBAB3-3CDE-452E-9CDE-52B65B5AF940}" presName="bgRect" presStyleLbl="bgShp" presStyleIdx="1" presStyleCnt="3"/>
      <dgm:spPr/>
    </dgm:pt>
    <dgm:pt modelId="{2617890A-EF1B-4F14-A143-738D9F0F4CC5}" type="pres">
      <dgm:prSet presAssocID="{359BBAB3-3CDE-452E-9CDE-52B65B5AF9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ckToWindow_E73F"/>
        </a:ext>
      </dgm:extLst>
    </dgm:pt>
    <dgm:pt modelId="{4F0718FC-3F3A-453C-88A0-7D21FD9AE3DB}" type="pres">
      <dgm:prSet presAssocID="{359BBAB3-3CDE-452E-9CDE-52B65B5AF940}" presName="spaceRect" presStyleCnt="0"/>
      <dgm:spPr/>
    </dgm:pt>
    <dgm:pt modelId="{7795C954-FD7E-4E44-A43F-D4609D533536}" type="pres">
      <dgm:prSet presAssocID="{359BBAB3-3CDE-452E-9CDE-52B65B5AF940}" presName="parTx" presStyleLbl="revTx" presStyleIdx="1" presStyleCnt="3">
        <dgm:presLayoutVars>
          <dgm:chMax val="0"/>
          <dgm:chPref val="0"/>
        </dgm:presLayoutVars>
      </dgm:prSet>
      <dgm:spPr/>
    </dgm:pt>
    <dgm:pt modelId="{8EC4AEDF-5911-4141-9D9B-B3B6618D15BF}" type="pres">
      <dgm:prSet presAssocID="{4590B224-659D-46E8-A615-9403DCDB8FF3}" presName="sibTrans" presStyleCnt="0"/>
      <dgm:spPr/>
    </dgm:pt>
    <dgm:pt modelId="{A35BB24B-E1F2-48E1-AB56-5EFD1E2C37C2}" type="pres">
      <dgm:prSet presAssocID="{A2FC15FD-FCE8-449C-94E0-9B4AC2ED8371}" presName="compNode" presStyleCnt="0"/>
      <dgm:spPr/>
    </dgm:pt>
    <dgm:pt modelId="{48E64F28-0C0E-49F3-B3AF-9D4615F6D459}" type="pres">
      <dgm:prSet presAssocID="{A2FC15FD-FCE8-449C-94E0-9B4AC2ED8371}" presName="bgRect" presStyleLbl="bgShp" presStyleIdx="2" presStyleCnt="3"/>
      <dgm:spPr/>
    </dgm:pt>
    <dgm:pt modelId="{363C7A90-4400-4188-AB90-CE9A240EE742}" type="pres">
      <dgm:prSet presAssocID="{A2FC15FD-FCE8-449C-94E0-9B4AC2ED83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11458" r="11458"/>
          </a:stretch>
        </a:blipFill>
      </dgm:spPr>
      <dgm:extLst>
        <a:ext uri="{E40237B7-FDA0-4F09-8148-C483321AD2D9}">
          <dgm14:cNvPr xmlns:dgm14="http://schemas.microsoft.com/office/drawing/2010/diagram" id="0" name="" descr="Train_E7C0"/>
        </a:ext>
      </dgm:extLst>
    </dgm:pt>
    <dgm:pt modelId="{3635CB1A-423A-49AB-AF69-768E80FCE83F}" type="pres">
      <dgm:prSet presAssocID="{A2FC15FD-FCE8-449C-94E0-9B4AC2ED8371}" presName="spaceRect" presStyleCnt="0"/>
      <dgm:spPr/>
    </dgm:pt>
    <dgm:pt modelId="{0373E5F0-A00C-4D06-9172-59E3262301A5}" type="pres">
      <dgm:prSet presAssocID="{A2FC15FD-FCE8-449C-94E0-9B4AC2ED8371}" presName="parTx" presStyleLbl="revTx" presStyleIdx="2" presStyleCnt="3">
        <dgm:presLayoutVars>
          <dgm:chMax val="0"/>
          <dgm:chPref val="0"/>
        </dgm:presLayoutVars>
      </dgm:prSet>
      <dgm:spPr/>
    </dgm:pt>
  </dgm:ptLst>
  <dgm:cxnLst>
    <dgm:cxn modelId="{4FA56F0D-A018-4EFD-816E-6EAB650F5EDE}" srcId="{69D25B24-3A42-4289-8EA3-057C6167C8CD}" destId="{359BBAB3-3CDE-452E-9CDE-52B65B5AF940}" srcOrd="1" destOrd="0" parTransId="{513BFD94-1B27-4C2E-9FD3-8C234BD0E5FA}" sibTransId="{4590B224-659D-46E8-A615-9403DCDB8FF3}"/>
    <dgm:cxn modelId="{3E0CB444-F747-40E6-98B7-A52A7E860371}" type="presOf" srcId="{69D25B24-3A42-4289-8EA3-057C6167C8CD}" destId="{23F88DBF-9176-4302-908F-30F23D9E527D}" srcOrd="0" destOrd="0" presId="urn:microsoft.com/office/officeart/2018/2/layout/IconVerticalSolidList"/>
    <dgm:cxn modelId="{169A3448-8246-4461-8E18-94950D5A5AF8}" type="presOf" srcId="{359BBAB3-3CDE-452E-9CDE-52B65B5AF940}" destId="{7795C954-FD7E-4E44-A43F-D4609D533536}" srcOrd="0" destOrd="0" presId="urn:microsoft.com/office/officeart/2018/2/layout/IconVerticalSolidList"/>
    <dgm:cxn modelId="{7CBD0971-6F26-4CEC-8FEF-1D02FC4C184E}" type="presOf" srcId="{A51505DF-C6A6-4F32-9081-06E6D3265E49}" destId="{73C9DD83-A913-4B37-ADEE-7E3267DA5DA0}" srcOrd="0" destOrd="0" presId="urn:microsoft.com/office/officeart/2018/2/layout/IconVerticalSolidList"/>
    <dgm:cxn modelId="{134BA752-3818-400B-937C-42338E644190}" type="presOf" srcId="{A2FC15FD-FCE8-449C-94E0-9B4AC2ED8371}" destId="{0373E5F0-A00C-4D06-9172-59E3262301A5}" srcOrd="0" destOrd="0" presId="urn:microsoft.com/office/officeart/2018/2/layout/IconVerticalSolidList"/>
    <dgm:cxn modelId="{648F3693-1A50-45DC-98AB-1FB993660189}" srcId="{69D25B24-3A42-4289-8EA3-057C6167C8CD}" destId="{A2FC15FD-FCE8-449C-94E0-9B4AC2ED8371}" srcOrd="2" destOrd="0" parTransId="{E3073DD9-E819-46CB-902A-A8CED5AAC6CE}" sibTransId="{646BD630-4C49-4C0C-A92F-FF1597928B36}"/>
    <dgm:cxn modelId="{021299A7-4712-4A78-9C8F-CD3B87BEAB07}" srcId="{69D25B24-3A42-4289-8EA3-057C6167C8CD}" destId="{A51505DF-C6A6-4F32-9081-06E6D3265E49}" srcOrd="0" destOrd="0" parTransId="{0B811F23-B948-48BE-BFF6-C1B796FC03B9}" sibTransId="{12480773-40E5-483B-A8E8-1B92A86E38A4}"/>
    <dgm:cxn modelId="{B758F2B3-7012-4997-961E-BCE593464A0D}" type="presParOf" srcId="{23F88DBF-9176-4302-908F-30F23D9E527D}" destId="{5F2F10D2-377D-4953-95C9-351D62F0D6D3}" srcOrd="0" destOrd="0" presId="urn:microsoft.com/office/officeart/2018/2/layout/IconVerticalSolidList"/>
    <dgm:cxn modelId="{9DC12C43-DF70-492C-9B16-AF908B074B48}" type="presParOf" srcId="{5F2F10D2-377D-4953-95C9-351D62F0D6D3}" destId="{122A1096-9703-4665-8CC3-38A149348567}" srcOrd="0" destOrd="0" presId="urn:microsoft.com/office/officeart/2018/2/layout/IconVerticalSolidList"/>
    <dgm:cxn modelId="{EE493CDB-B5BE-4FAB-8D24-456D7138BBA8}" type="presParOf" srcId="{5F2F10D2-377D-4953-95C9-351D62F0D6D3}" destId="{06B9440D-EB3E-435E-A293-B07F45ACF426}" srcOrd="1" destOrd="0" presId="urn:microsoft.com/office/officeart/2018/2/layout/IconVerticalSolidList"/>
    <dgm:cxn modelId="{2B1E40FD-3C2C-480E-B8BB-054C743F2626}" type="presParOf" srcId="{5F2F10D2-377D-4953-95C9-351D62F0D6D3}" destId="{E099C520-2C4B-48F1-B80B-26A6B6BDEE74}" srcOrd="2" destOrd="0" presId="urn:microsoft.com/office/officeart/2018/2/layout/IconVerticalSolidList"/>
    <dgm:cxn modelId="{5690BD65-2CF2-45BF-9D4A-0D8FE5BE7A9B}" type="presParOf" srcId="{5F2F10D2-377D-4953-95C9-351D62F0D6D3}" destId="{73C9DD83-A913-4B37-ADEE-7E3267DA5DA0}" srcOrd="3" destOrd="0" presId="urn:microsoft.com/office/officeart/2018/2/layout/IconVerticalSolidList"/>
    <dgm:cxn modelId="{E878D8E6-37AF-4EB5-ABCA-07B4CD489EAF}" type="presParOf" srcId="{23F88DBF-9176-4302-908F-30F23D9E527D}" destId="{B61366EC-6537-409B-AEE8-376CF1042F6C}" srcOrd="1" destOrd="0" presId="urn:microsoft.com/office/officeart/2018/2/layout/IconVerticalSolidList"/>
    <dgm:cxn modelId="{25164774-F1B0-4399-A23D-936B0129397A}" type="presParOf" srcId="{23F88DBF-9176-4302-908F-30F23D9E527D}" destId="{6B11B9E2-B996-42CB-8289-07B1D2EC35A4}" srcOrd="2" destOrd="0" presId="urn:microsoft.com/office/officeart/2018/2/layout/IconVerticalSolidList"/>
    <dgm:cxn modelId="{0FD34D73-C3DE-4D1E-9DC5-996A729919F7}" type="presParOf" srcId="{6B11B9E2-B996-42CB-8289-07B1D2EC35A4}" destId="{3658AAE0-45B1-4364-94BB-2D24B0E9E12B}" srcOrd="0" destOrd="0" presId="urn:microsoft.com/office/officeart/2018/2/layout/IconVerticalSolidList"/>
    <dgm:cxn modelId="{77C3C30E-FC0E-4DB6-AAF5-1285AF43A47C}" type="presParOf" srcId="{6B11B9E2-B996-42CB-8289-07B1D2EC35A4}" destId="{2617890A-EF1B-4F14-A143-738D9F0F4CC5}" srcOrd="1" destOrd="0" presId="urn:microsoft.com/office/officeart/2018/2/layout/IconVerticalSolidList"/>
    <dgm:cxn modelId="{F606A63A-2E57-407A-B3DC-B68C4CF50412}" type="presParOf" srcId="{6B11B9E2-B996-42CB-8289-07B1D2EC35A4}" destId="{4F0718FC-3F3A-453C-88A0-7D21FD9AE3DB}" srcOrd="2" destOrd="0" presId="urn:microsoft.com/office/officeart/2018/2/layout/IconVerticalSolidList"/>
    <dgm:cxn modelId="{A6903852-4574-4A4C-BE1E-2053F9EDB28F}" type="presParOf" srcId="{6B11B9E2-B996-42CB-8289-07B1D2EC35A4}" destId="{7795C954-FD7E-4E44-A43F-D4609D533536}" srcOrd="3" destOrd="0" presId="urn:microsoft.com/office/officeart/2018/2/layout/IconVerticalSolidList"/>
    <dgm:cxn modelId="{92684D11-4E52-4DC0-9A40-42F8282F37F5}" type="presParOf" srcId="{23F88DBF-9176-4302-908F-30F23D9E527D}" destId="{8EC4AEDF-5911-4141-9D9B-B3B6618D15BF}" srcOrd="3" destOrd="0" presId="urn:microsoft.com/office/officeart/2018/2/layout/IconVerticalSolidList"/>
    <dgm:cxn modelId="{1660D28E-929D-4275-A63D-4DFD4122D595}" type="presParOf" srcId="{23F88DBF-9176-4302-908F-30F23D9E527D}" destId="{A35BB24B-E1F2-48E1-AB56-5EFD1E2C37C2}" srcOrd="4" destOrd="0" presId="urn:microsoft.com/office/officeart/2018/2/layout/IconVerticalSolidList"/>
    <dgm:cxn modelId="{7C69FB1D-3BE2-4356-B389-FD01864DDCCB}" type="presParOf" srcId="{A35BB24B-E1F2-48E1-AB56-5EFD1E2C37C2}" destId="{48E64F28-0C0E-49F3-B3AF-9D4615F6D459}" srcOrd="0" destOrd="0" presId="urn:microsoft.com/office/officeart/2018/2/layout/IconVerticalSolidList"/>
    <dgm:cxn modelId="{927FBD3B-3FE7-4C67-A948-3E2913BAA270}" type="presParOf" srcId="{A35BB24B-E1F2-48E1-AB56-5EFD1E2C37C2}" destId="{363C7A90-4400-4188-AB90-CE9A240EE742}" srcOrd="1" destOrd="0" presId="urn:microsoft.com/office/officeart/2018/2/layout/IconVerticalSolidList"/>
    <dgm:cxn modelId="{502897ED-0D66-4FCF-9F96-EF24E85C3E52}" type="presParOf" srcId="{A35BB24B-E1F2-48E1-AB56-5EFD1E2C37C2}" destId="{3635CB1A-423A-49AB-AF69-768E80FCE83F}" srcOrd="2" destOrd="0" presId="urn:microsoft.com/office/officeart/2018/2/layout/IconVerticalSolidList"/>
    <dgm:cxn modelId="{ADE4AD84-B568-4021-9165-B2E3D8B655F4}" type="presParOf" srcId="{A35BB24B-E1F2-48E1-AB56-5EFD1E2C37C2}" destId="{0373E5F0-A00C-4D06-9172-59E3262301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72619-8B43-4E19-B7D8-C8700F71B865}">
      <dsp:nvSpPr>
        <dsp:cNvPr id="0" name=""/>
        <dsp:cNvSpPr/>
      </dsp:nvSpPr>
      <dsp:spPr>
        <a:xfrm>
          <a:off x="0" y="1805"/>
          <a:ext cx="10515600" cy="91531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77277-A2A3-4128-BDD2-F3CD5824452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4891" b="4891"/>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2266B-9545-47A5-A247-12F857573B16}">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The dataset used for this project is obtained from the popular University of California, Irvine (UCI) Machine Learning Repository.</a:t>
          </a:r>
        </a:p>
      </dsp:txBody>
      <dsp:txXfrm>
        <a:off x="1057183" y="1805"/>
        <a:ext cx="9458416" cy="915310"/>
      </dsp:txXfrm>
    </dsp:sp>
    <dsp:sp modelId="{059211C8-217E-4913-BE86-F0DD1807714F}">
      <dsp:nvSpPr>
        <dsp:cNvPr id="0" name=""/>
        <dsp:cNvSpPr/>
      </dsp:nvSpPr>
      <dsp:spPr>
        <a:xfrm>
          <a:off x="0" y="1145944"/>
          <a:ext cx="10515600" cy="91531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FE426-EC65-4542-A448-F6491812731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A3CC8-3CB7-4E13-99D6-2C8BB17CA3B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The data is derived from a research done to identify and gather information about seven different types of dry beans, taking into account the beans’ features such as form, shape, and structure. </a:t>
          </a:r>
        </a:p>
      </dsp:txBody>
      <dsp:txXfrm>
        <a:off x="1057183" y="1145944"/>
        <a:ext cx="9458416" cy="915310"/>
      </dsp:txXfrm>
    </dsp:sp>
    <dsp:sp modelId="{506521CB-079D-4C3E-B0F2-41DF48E428C9}">
      <dsp:nvSpPr>
        <dsp:cNvPr id="0" name=""/>
        <dsp:cNvSpPr/>
      </dsp:nvSpPr>
      <dsp:spPr>
        <a:xfrm>
          <a:off x="0" y="2290082"/>
          <a:ext cx="10515600" cy="91531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00565-EDD4-45E3-A10F-2B14DDA8582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D1EF3-219E-4830-8F90-3B46595208C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The data has 13,611 rows and 16 columns to represent the features of the beans and 1 column that shows the class that each beans belongs to.</a:t>
          </a:r>
        </a:p>
      </dsp:txBody>
      <dsp:txXfrm>
        <a:off x="1057183" y="2290082"/>
        <a:ext cx="9458416" cy="915310"/>
      </dsp:txXfrm>
    </dsp:sp>
    <dsp:sp modelId="{1EE1AB2E-93CC-4575-A864-0E617B3A08FA}">
      <dsp:nvSpPr>
        <dsp:cNvPr id="0" name=""/>
        <dsp:cNvSpPr/>
      </dsp:nvSpPr>
      <dsp:spPr>
        <a:xfrm>
          <a:off x="0" y="3434221"/>
          <a:ext cx="10515600" cy="91531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4E300-9AD2-483B-ACF0-45BFA5F12E2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t="3933" b="3933"/>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0A58A-647E-48C6-9342-C6064D84379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This is a supervised learning challenge, where the objective is to use the features in the dataset to classify the beans into their different classes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A1096-9703-4665-8CC3-38A149348567}">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9440D-EB3E-435E-A293-B07F45ACF42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4321" b="432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9DD83-A913-4B37-ADEE-7E3267DA5DA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Tuned XGB model looks promising</a:t>
          </a:r>
        </a:p>
      </dsp:txBody>
      <dsp:txXfrm>
        <a:off x="1435590" y="531"/>
        <a:ext cx="9080009" cy="1242935"/>
      </dsp:txXfrm>
    </dsp:sp>
    <dsp:sp modelId="{3658AAE0-45B1-4364-94BB-2D24B0E9E12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7890A-EF1B-4F14-A143-738D9F0F4CC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5C954-FD7E-4E44-A43F-D4609D53353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However, it’s performance on the ‘SIRA’ class of beans at 86% accuracy is a source of worry.</a:t>
          </a:r>
        </a:p>
      </dsp:txBody>
      <dsp:txXfrm>
        <a:off x="1435590" y="1554201"/>
        <a:ext cx="9080009" cy="1242935"/>
      </dsp:txXfrm>
    </dsp:sp>
    <dsp:sp modelId="{48E64F28-0C0E-49F3-B3AF-9D4615F6D45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C7A90-4400-4188-AB90-CE9A240EE74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11458" r="1145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3E5F0-A00C-4D06-9172-59E3262301A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recommendation at this point would be to obtain more data to train the model in order to improve the accuracy for the ‘SIRA’ class of beans before deploying to production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DE33A-AB0F-4514-8DE4-33A1D5065023}"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20882-9DB5-419C-A01C-55994A6C05CC}" type="slidenum">
              <a:rPr lang="en-US" smtClean="0"/>
              <a:t>‹#›</a:t>
            </a:fld>
            <a:endParaRPr lang="en-US"/>
          </a:p>
        </p:txBody>
      </p:sp>
    </p:spTree>
    <p:extLst>
      <p:ext uri="{BB962C8B-B14F-4D97-AF65-F5344CB8AC3E}">
        <p14:creationId xmlns:p14="http://schemas.microsoft.com/office/powerpoint/2010/main" val="212089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420882-9DB5-419C-A01C-55994A6C05CC}" type="slidenum">
              <a:rPr lang="en-US" smtClean="0"/>
              <a:t>1</a:t>
            </a:fld>
            <a:endParaRPr lang="en-US"/>
          </a:p>
        </p:txBody>
      </p:sp>
    </p:spTree>
    <p:extLst>
      <p:ext uri="{BB962C8B-B14F-4D97-AF65-F5344CB8AC3E}">
        <p14:creationId xmlns:p14="http://schemas.microsoft.com/office/powerpoint/2010/main" val="111235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BC4E-8542-4D1C-B14B-5B95ECE43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06201E-4648-49FC-A905-65A954983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989E6-6638-4716-A674-43DF45DA6547}"/>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5" name="Footer Placeholder 4">
            <a:extLst>
              <a:ext uri="{FF2B5EF4-FFF2-40B4-BE49-F238E27FC236}">
                <a16:creationId xmlns:a16="http://schemas.microsoft.com/office/drawing/2014/main" id="{FC6F8749-4A51-4CB8-8B41-19A4ACFA7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59F4F-E4BD-4AC7-AD67-C0BF775E04C1}"/>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398109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8CF6-8E73-4DAC-AB60-BFCFC6764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C998EE-D019-4F0D-A8C0-E7F78371B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70252-7193-41E9-9339-8E8290AD7B8A}"/>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5" name="Footer Placeholder 4">
            <a:extLst>
              <a:ext uri="{FF2B5EF4-FFF2-40B4-BE49-F238E27FC236}">
                <a16:creationId xmlns:a16="http://schemas.microsoft.com/office/drawing/2014/main" id="{961A04C5-6B6E-4B16-ADC4-7991A081D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0A53F-261B-4817-9B38-CFCC82FB2410}"/>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1158778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41AD0-71D4-403A-BE96-E85DFD32D1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6DD4C1-966B-4FE4-A518-8177375F7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FA7D3-2E24-427C-8ECF-E68A61218C69}"/>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5" name="Footer Placeholder 4">
            <a:extLst>
              <a:ext uri="{FF2B5EF4-FFF2-40B4-BE49-F238E27FC236}">
                <a16:creationId xmlns:a16="http://schemas.microsoft.com/office/drawing/2014/main" id="{71336A32-6198-4387-92C4-90B87974C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FBC55-20DD-4548-B558-765A9ED2C4F6}"/>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132317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C0C9-7366-488F-A529-5525A132A8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C07E7-7BB3-43CF-B470-9A1416E56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7BAB1-925B-4909-BFFD-487DE24BF01F}"/>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5" name="Footer Placeholder 4">
            <a:extLst>
              <a:ext uri="{FF2B5EF4-FFF2-40B4-BE49-F238E27FC236}">
                <a16:creationId xmlns:a16="http://schemas.microsoft.com/office/drawing/2014/main" id="{FFCE8DB7-7442-430B-99DD-D32D1588C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807F7-2002-43B6-BD08-22C31BE14E7C}"/>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287024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24DA-E416-4F18-B3E6-AB37E2D62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90CD3-CC81-42F6-82B0-CBEAE3FDD3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77DD1E-8EEC-4D6A-B145-1C9B6C615073}"/>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5" name="Footer Placeholder 4">
            <a:extLst>
              <a:ext uri="{FF2B5EF4-FFF2-40B4-BE49-F238E27FC236}">
                <a16:creationId xmlns:a16="http://schemas.microsoft.com/office/drawing/2014/main" id="{A916BA7E-72F1-46CA-8044-9A7767518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0712E-69DC-4DC4-B987-0A2F173FF49C}"/>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89878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44E5-6F60-45E8-8BAD-6D364E639A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3D228-AE48-4612-A19D-DA8517AB3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21FF5-2B4A-46C8-B651-5BAF8093F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19EE2-ECD6-422A-9999-7A3ED94A0D48}"/>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6" name="Footer Placeholder 5">
            <a:extLst>
              <a:ext uri="{FF2B5EF4-FFF2-40B4-BE49-F238E27FC236}">
                <a16:creationId xmlns:a16="http://schemas.microsoft.com/office/drawing/2014/main" id="{1838575B-62FD-4587-9E04-D178C20AA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3424C-0E6B-45E8-8FC0-D4197066100A}"/>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362218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91CD-3C9F-473B-810B-78BC5A7DCA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BEF07-C6F6-4981-85F0-D663678D2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14997A-5AC4-4245-A2C4-E8AFA3E38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7495CF-3F5A-4E8E-99EE-B72D3507D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7832C-C275-4430-9637-49836DB331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8381F9-8A0B-4ECD-9098-ACF617D88262}"/>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8" name="Footer Placeholder 7">
            <a:extLst>
              <a:ext uri="{FF2B5EF4-FFF2-40B4-BE49-F238E27FC236}">
                <a16:creationId xmlns:a16="http://schemas.microsoft.com/office/drawing/2014/main" id="{E749316C-64A4-4498-AAB3-2D134B922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85F191-0649-4908-84B2-A4794D735FE1}"/>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83981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C88A-2D0F-4275-A7FD-297FAF093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2EF01F-9EC4-4627-A5D0-F51EDCF5B04B}"/>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4" name="Footer Placeholder 3">
            <a:extLst>
              <a:ext uri="{FF2B5EF4-FFF2-40B4-BE49-F238E27FC236}">
                <a16:creationId xmlns:a16="http://schemas.microsoft.com/office/drawing/2014/main" id="{E708049B-46E5-43F9-840F-2DBFF8D32D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73183A-10BE-4367-85F3-EDAD08D070C1}"/>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161799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E7838-2574-4C2C-917C-A5C6B32A2ACB}"/>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3" name="Footer Placeholder 2">
            <a:extLst>
              <a:ext uri="{FF2B5EF4-FFF2-40B4-BE49-F238E27FC236}">
                <a16:creationId xmlns:a16="http://schemas.microsoft.com/office/drawing/2014/main" id="{27C843C1-7CFE-435F-97B7-D7951ECA34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135DA-8A65-4FE1-A576-6075E52AEFF9}"/>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179073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4C1C-6F84-46C8-8309-6103BE3E2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14F6E-37F2-48C9-AB9E-394B579A7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743BF-B046-42E5-9DEC-9342488DB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588E9-169C-4243-B695-8A9D6FEFE945}"/>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6" name="Footer Placeholder 5">
            <a:extLst>
              <a:ext uri="{FF2B5EF4-FFF2-40B4-BE49-F238E27FC236}">
                <a16:creationId xmlns:a16="http://schemas.microsoft.com/office/drawing/2014/main" id="{70888E73-4E8B-4512-9C49-4EBD1BAC3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DEF6-88AB-4724-9178-538CAF925FA1}"/>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181480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AEEC-587F-4166-B7DD-BD1ABE59E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CE7D2E-6424-442E-9841-B1390A094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4C7998-2C57-479A-A8B2-437B86A5F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790E5-78C5-42DE-9AB1-9FD231C01D7E}"/>
              </a:ext>
            </a:extLst>
          </p:cNvPr>
          <p:cNvSpPr>
            <a:spLocks noGrp="1"/>
          </p:cNvSpPr>
          <p:nvPr>
            <p:ph type="dt" sz="half" idx="10"/>
          </p:nvPr>
        </p:nvSpPr>
        <p:spPr/>
        <p:txBody>
          <a:bodyPr/>
          <a:lstStyle/>
          <a:p>
            <a:fld id="{4D8AE530-0CB3-4E89-B799-3C3164FA5726}" type="datetimeFigureOut">
              <a:rPr lang="en-US" smtClean="0"/>
              <a:t>1/19/2022</a:t>
            </a:fld>
            <a:endParaRPr lang="en-US"/>
          </a:p>
        </p:txBody>
      </p:sp>
      <p:sp>
        <p:nvSpPr>
          <p:cNvPr id="6" name="Footer Placeholder 5">
            <a:extLst>
              <a:ext uri="{FF2B5EF4-FFF2-40B4-BE49-F238E27FC236}">
                <a16:creationId xmlns:a16="http://schemas.microsoft.com/office/drawing/2014/main" id="{E31D0C75-2D19-425D-AEF0-C1E940C64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9CC8E-1946-4639-A05C-294B125A1048}"/>
              </a:ext>
            </a:extLst>
          </p:cNvPr>
          <p:cNvSpPr>
            <a:spLocks noGrp="1"/>
          </p:cNvSpPr>
          <p:nvPr>
            <p:ph type="sldNum" sz="quarter" idx="12"/>
          </p:nvPr>
        </p:nvSpPr>
        <p:spPr/>
        <p:txBody>
          <a:bodyPr/>
          <a:lstStyle/>
          <a:p>
            <a:fld id="{F49541BC-2682-47DD-94D9-0A8A4B3062F3}" type="slidenum">
              <a:rPr lang="en-US" smtClean="0"/>
              <a:t>‹#›</a:t>
            </a:fld>
            <a:endParaRPr lang="en-US"/>
          </a:p>
        </p:txBody>
      </p:sp>
    </p:spTree>
    <p:extLst>
      <p:ext uri="{BB962C8B-B14F-4D97-AF65-F5344CB8AC3E}">
        <p14:creationId xmlns:p14="http://schemas.microsoft.com/office/powerpoint/2010/main" val="128284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916F0-E3A0-424B-94DB-E278D84FA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1DD130-EF65-491D-B3B1-6B5D639A5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87115-9B43-45DC-BDCB-CD3D8FFC5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AE530-0CB3-4E89-B799-3C3164FA5726}" type="datetimeFigureOut">
              <a:rPr lang="en-US" smtClean="0"/>
              <a:t>1/19/2022</a:t>
            </a:fld>
            <a:endParaRPr lang="en-US"/>
          </a:p>
        </p:txBody>
      </p:sp>
      <p:sp>
        <p:nvSpPr>
          <p:cNvPr id="5" name="Footer Placeholder 4">
            <a:extLst>
              <a:ext uri="{FF2B5EF4-FFF2-40B4-BE49-F238E27FC236}">
                <a16:creationId xmlns:a16="http://schemas.microsoft.com/office/drawing/2014/main" id="{08FFE884-E043-4855-BED6-FF02C6A01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20C1F-223F-4E83-9F70-09CF20B84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541BC-2682-47DD-94D9-0A8A4B3062F3}" type="slidenum">
              <a:rPr lang="en-US" smtClean="0"/>
              <a:t>‹#›</a:t>
            </a:fld>
            <a:endParaRPr lang="en-US"/>
          </a:p>
        </p:txBody>
      </p:sp>
    </p:spTree>
    <p:extLst>
      <p:ext uri="{BB962C8B-B14F-4D97-AF65-F5344CB8AC3E}">
        <p14:creationId xmlns:p14="http://schemas.microsoft.com/office/powerpoint/2010/main" val="3822042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Assorted piles of beans and legumes">
            <a:extLst>
              <a:ext uri="{FF2B5EF4-FFF2-40B4-BE49-F238E27FC236}">
                <a16:creationId xmlns:a16="http://schemas.microsoft.com/office/drawing/2014/main" id="{8E672714-034E-4EAD-A5A8-9B46810EDDD9}"/>
              </a:ext>
            </a:extLst>
          </p:cNvPr>
          <p:cNvPicPr>
            <a:picLocks noChangeAspect="1"/>
          </p:cNvPicPr>
          <p:nvPr/>
        </p:nvPicPr>
        <p:blipFill rotWithShape="1">
          <a:blip r:embed="rId3"/>
          <a:srcRect l="5138" t="6484" r="15959" b="-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2473C0-E592-4E68-8F30-EAA13C247A0E}"/>
              </a:ext>
            </a:extLst>
          </p:cNvPr>
          <p:cNvSpPr>
            <a:spLocks noGrp="1"/>
          </p:cNvSpPr>
          <p:nvPr>
            <p:ph type="ctrTitle"/>
          </p:nvPr>
        </p:nvSpPr>
        <p:spPr>
          <a:xfrm>
            <a:off x="477981" y="1122363"/>
            <a:ext cx="4023360" cy="3204134"/>
          </a:xfrm>
        </p:spPr>
        <p:txBody>
          <a:bodyPr anchor="b">
            <a:normAutofit/>
          </a:bodyPr>
          <a:lstStyle/>
          <a:p>
            <a:pPr algn="l"/>
            <a:r>
              <a:rPr lang="en-US" sz="4800"/>
              <a:t>Dry Beans Prediction</a:t>
            </a:r>
            <a:br>
              <a:rPr lang="en-US" sz="4800"/>
            </a:br>
            <a:endParaRPr lang="en-US" sz="4800"/>
          </a:p>
        </p:txBody>
      </p:sp>
      <p:sp>
        <p:nvSpPr>
          <p:cNvPr id="3" name="Subtitle 2">
            <a:extLst>
              <a:ext uri="{FF2B5EF4-FFF2-40B4-BE49-F238E27FC236}">
                <a16:creationId xmlns:a16="http://schemas.microsoft.com/office/drawing/2014/main" id="{12D934A1-6D36-45DC-919C-AF5AC9AE4933}"/>
              </a:ext>
            </a:extLst>
          </p:cNvPr>
          <p:cNvSpPr>
            <a:spLocks noGrp="1"/>
          </p:cNvSpPr>
          <p:nvPr>
            <p:ph type="subTitle" idx="1"/>
          </p:nvPr>
        </p:nvSpPr>
        <p:spPr>
          <a:xfrm>
            <a:off x="477980" y="4872922"/>
            <a:ext cx="4023359" cy="1208141"/>
          </a:xfrm>
        </p:spPr>
        <p:txBody>
          <a:bodyPr>
            <a:normAutofit/>
          </a:bodyPr>
          <a:lstStyle/>
          <a:p>
            <a:pPr algn="l"/>
            <a:r>
              <a:rPr lang="en-US" sz="2000"/>
              <a:t>Tolu Agunbiade</a:t>
            </a:r>
          </a:p>
          <a:p>
            <a:pPr algn="l"/>
            <a:r>
              <a:rPr lang="en-US" sz="2000"/>
              <a:t>Jan 2022</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589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1252"/>
    </mc:Choice>
    <mc:Fallback xmlns="">
      <p:transition spd="slow" advTm="212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4838-ED48-48A2-90D0-8FF013C452DC}"/>
              </a:ext>
            </a:extLst>
          </p:cNvPr>
          <p:cNvSpPr>
            <a:spLocks noGrp="1"/>
          </p:cNvSpPr>
          <p:nvPr>
            <p:ph type="title"/>
          </p:nvPr>
        </p:nvSpPr>
        <p:spPr>
          <a:xfrm>
            <a:off x="838200" y="365126"/>
            <a:ext cx="10515600" cy="708666"/>
          </a:xfrm>
        </p:spPr>
        <p:txBody>
          <a:bodyPr/>
          <a:lstStyle/>
          <a:p>
            <a:r>
              <a:rPr lang="en-US" dirty="0"/>
              <a:t>Dataset Description</a:t>
            </a:r>
          </a:p>
        </p:txBody>
      </p:sp>
      <p:graphicFrame>
        <p:nvGraphicFramePr>
          <p:cNvPr id="6" name="Content Placeholder 2">
            <a:extLst>
              <a:ext uri="{FF2B5EF4-FFF2-40B4-BE49-F238E27FC236}">
                <a16:creationId xmlns:a16="http://schemas.microsoft.com/office/drawing/2014/main" id="{58B77613-4DE4-45D8-AAFD-42903E72C61D}"/>
              </a:ext>
            </a:extLst>
          </p:cNvPr>
          <p:cNvGraphicFramePr>
            <a:graphicFrameLocks noGrp="1"/>
          </p:cNvGraphicFramePr>
          <p:nvPr>
            <p:ph idx="1"/>
            <p:extLst>
              <p:ext uri="{D42A27DB-BD31-4B8C-83A1-F6EECF244321}">
                <p14:modId xmlns:p14="http://schemas.microsoft.com/office/powerpoint/2010/main" val="2726478364"/>
              </p:ext>
            </p:extLst>
          </p:nvPr>
        </p:nvGraphicFramePr>
        <p:xfrm>
          <a:off x="838200" y="152328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138583"/>
      </p:ext>
    </p:extLst>
  </p:cSld>
  <p:clrMapOvr>
    <a:masterClrMapping/>
  </p:clrMapOvr>
  <mc:AlternateContent xmlns:mc="http://schemas.openxmlformats.org/markup-compatibility/2006" xmlns:p14="http://schemas.microsoft.com/office/powerpoint/2010/main">
    <mc:Choice Requires="p14">
      <p:transition spd="slow" p14:dur="2000" advTm="69627"/>
    </mc:Choice>
    <mc:Fallback xmlns="">
      <p:transition spd="slow" advTm="696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4838-ED48-48A2-90D0-8FF013C452DC}"/>
              </a:ext>
            </a:extLst>
          </p:cNvPr>
          <p:cNvSpPr>
            <a:spLocks noGrp="1"/>
          </p:cNvSpPr>
          <p:nvPr>
            <p:ph type="title"/>
          </p:nvPr>
        </p:nvSpPr>
        <p:spPr>
          <a:xfrm>
            <a:off x="838200" y="365126"/>
            <a:ext cx="10515600" cy="708666"/>
          </a:xfrm>
        </p:spPr>
        <p:txBody>
          <a:bodyPr/>
          <a:lstStyle/>
          <a:p>
            <a:r>
              <a:rPr lang="en-US"/>
              <a:t>Exploratory Visuals and Insights: Box Plots</a:t>
            </a:r>
            <a:endParaRPr lang="en-US" dirty="0"/>
          </a:p>
        </p:txBody>
      </p:sp>
      <p:sp>
        <p:nvSpPr>
          <p:cNvPr id="10" name="TextBox 9">
            <a:extLst>
              <a:ext uri="{FF2B5EF4-FFF2-40B4-BE49-F238E27FC236}">
                <a16:creationId xmlns:a16="http://schemas.microsoft.com/office/drawing/2014/main" id="{1496F929-87A6-4BEB-94C7-F8911AC6C5C9}"/>
              </a:ext>
            </a:extLst>
          </p:cNvPr>
          <p:cNvSpPr txBox="1"/>
          <p:nvPr/>
        </p:nvSpPr>
        <p:spPr>
          <a:xfrm>
            <a:off x="5641258" y="2971800"/>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2C5C507B-7DB8-4FBF-90B9-859ED3363FC1}"/>
              </a:ext>
            </a:extLst>
          </p:cNvPr>
          <p:cNvSpPr txBox="1"/>
          <p:nvPr/>
        </p:nvSpPr>
        <p:spPr>
          <a:xfrm>
            <a:off x="4331578" y="1390555"/>
            <a:ext cx="3559629" cy="461665"/>
          </a:xfrm>
          <a:prstGeom prst="rect">
            <a:avLst/>
          </a:prstGeom>
          <a:noFill/>
        </p:spPr>
        <p:txBody>
          <a:bodyPr wrap="none" rtlCol="0">
            <a:spAutoFit/>
          </a:bodyPr>
          <a:lstStyle/>
          <a:p>
            <a:r>
              <a:rPr lang="en-US" sz="2400" b="1"/>
              <a:t>Fig. 1: Box Plot of Features</a:t>
            </a:r>
            <a:endParaRPr lang="en-US" sz="2400" b="1" dirty="0"/>
          </a:p>
        </p:txBody>
      </p:sp>
      <p:pic>
        <p:nvPicPr>
          <p:cNvPr id="5" name="Picture 4">
            <a:extLst>
              <a:ext uri="{FF2B5EF4-FFF2-40B4-BE49-F238E27FC236}">
                <a16:creationId xmlns:a16="http://schemas.microsoft.com/office/drawing/2014/main" id="{30E5A086-5223-4045-877E-A8A8F19709E7}"/>
              </a:ext>
            </a:extLst>
          </p:cNvPr>
          <p:cNvPicPr>
            <a:picLocks noChangeAspect="1"/>
          </p:cNvPicPr>
          <p:nvPr/>
        </p:nvPicPr>
        <p:blipFill>
          <a:blip r:embed="rId2"/>
          <a:stretch>
            <a:fillRect/>
          </a:stretch>
        </p:blipFill>
        <p:spPr>
          <a:xfrm>
            <a:off x="147741" y="1843548"/>
            <a:ext cx="11698945" cy="4660490"/>
          </a:xfrm>
          <a:prstGeom prst="rect">
            <a:avLst/>
          </a:prstGeom>
        </p:spPr>
      </p:pic>
    </p:spTree>
    <p:extLst>
      <p:ext uri="{BB962C8B-B14F-4D97-AF65-F5344CB8AC3E}">
        <p14:creationId xmlns:p14="http://schemas.microsoft.com/office/powerpoint/2010/main" val="1853791818"/>
      </p:ext>
    </p:extLst>
  </p:cSld>
  <p:clrMapOvr>
    <a:masterClrMapping/>
  </p:clrMapOvr>
  <mc:AlternateContent xmlns:mc="http://schemas.openxmlformats.org/markup-compatibility/2006" xmlns:p14="http://schemas.microsoft.com/office/powerpoint/2010/main">
    <mc:Choice Requires="p14">
      <p:transition spd="slow" p14:dur="2000" advTm="164876"/>
    </mc:Choice>
    <mc:Fallback xmlns="">
      <p:transition spd="slow" advTm="1648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4838-ED48-48A2-90D0-8FF013C452DC}"/>
              </a:ext>
            </a:extLst>
          </p:cNvPr>
          <p:cNvSpPr>
            <a:spLocks noGrp="1"/>
          </p:cNvSpPr>
          <p:nvPr>
            <p:ph type="title"/>
          </p:nvPr>
        </p:nvSpPr>
        <p:spPr>
          <a:xfrm>
            <a:off x="838200" y="365126"/>
            <a:ext cx="10515600" cy="708666"/>
          </a:xfrm>
        </p:spPr>
        <p:txBody>
          <a:bodyPr/>
          <a:lstStyle/>
          <a:p>
            <a:r>
              <a:rPr lang="en-US"/>
              <a:t>Exploratory Visuals and Insights: Bar Plots</a:t>
            </a:r>
            <a:endParaRPr lang="en-US" dirty="0"/>
          </a:p>
        </p:txBody>
      </p:sp>
      <p:sp>
        <p:nvSpPr>
          <p:cNvPr id="10" name="TextBox 9">
            <a:extLst>
              <a:ext uri="{FF2B5EF4-FFF2-40B4-BE49-F238E27FC236}">
                <a16:creationId xmlns:a16="http://schemas.microsoft.com/office/drawing/2014/main" id="{1496F929-87A6-4BEB-94C7-F8911AC6C5C9}"/>
              </a:ext>
            </a:extLst>
          </p:cNvPr>
          <p:cNvSpPr txBox="1"/>
          <p:nvPr/>
        </p:nvSpPr>
        <p:spPr>
          <a:xfrm>
            <a:off x="5641258" y="2971800"/>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2C5C507B-7DB8-4FBF-90B9-859ED3363FC1}"/>
              </a:ext>
            </a:extLst>
          </p:cNvPr>
          <p:cNvSpPr txBox="1"/>
          <p:nvPr/>
        </p:nvSpPr>
        <p:spPr>
          <a:xfrm>
            <a:off x="3407514" y="1160508"/>
            <a:ext cx="5068695" cy="461665"/>
          </a:xfrm>
          <a:prstGeom prst="rect">
            <a:avLst/>
          </a:prstGeom>
          <a:noFill/>
        </p:spPr>
        <p:txBody>
          <a:bodyPr wrap="none" rtlCol="0">
            <a:spAutoFit/>
          </a:bodyPr>
          <a:lstStyle/>
          <a:p>
            <a:r>
              <a:rPr lang="en-US" sz="2400" b="1"/>
              <a:t>Fig. 2: Bar Plots of Area by Beans Class</a:t>
            </a:r>
            <a:endParaRPr lang="en-US" sz="2400" b="1" dirty="0"/>
          </a:p>
        </p:txBody>
      </p:sp>
      <p:pic>
        <p:nvPicPr>
          <p:cNvPr id="4" name="Picture 3">
            <a:extLst>
              <a:ext uri="{FF2B5EF4-FFF2-40B4-BE49-F238E27FC236}">
                <a16:creationId xmlns:a16="http://schemas.microsoft.com/office/drawing/2014/main" id="{AFDED372-B8E9-40C5-9D9A-48CB7C6F8834}"/>
              </a:ext>
            </a:extLst>
          </p:cNvPr>
          <p:cNvPicPr>
            <a:picLocks noChangeAspect="1"/>
          </p:cNvPicPr>
          <p:nvPr/>
        </p:nvPicPr>
        <p:blipFill>
          <a:blip r:embed="rId2"/>
          <a:stretch>
            <a:fillRect/>
          </a:stretch>
        </p:blipFill>
        <p:spPr>
          <a:xfrm>
            <a:off x="2480874" y="1643061"/>
            <a:ext cx="7172794" cy="5143017"/>
          </a:xfrm>
          <a:prstGeom prst="rect">
            <a:avLst/>
          </a:prstGeom>
        </p:spPr>
      </p:pic>
    </p:spTree>
    <p:extLst>
      <p:ext uri="{BB962C8B-B14F-4D97-AF65-F5344CB8AC3E}">
        <p14:creationId xmlns:p14="http://schemas.microsoft.com/office/powerpoint/2010/main" val="3536891246"/>
      </p:ext>
    </p:extLst>
  </p:cSld>
  <p:clrMapOvr>
    <a:masterClrMapping/>
  </p:clrMapOvr>
  <mc:AlternateContent xmlns:mc="http://schemas.openxmlformats.org/markup-compatibility/2006" xmlns:p14="http://schemas.microsoft.com/office/powerpoint/2010/main">
    <mc:Choice Requires="p14">
      <p:transition spd="slow" p14:dur="2000" advTm="164876"/>
    </mc:Choice>
    <mc:Fallback xmlns="">
      <p:transition spd="slow" advTm="1648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4838-ED48-48A2-90D0-8FF013C452DC}"/>
              </a:ext>
            </a:extLst>
          </p:cNvPr>
          <p:cNvSpPr>
            <a:spLocks noGrp="1"/>
          </p:cNvSpPr>
          <p:nvPr>
            <p:ph type="title"/>
          </p:nvPr>
        </p:nvSpPr>
        <p:spPr>
          <a:xfrm>
            <a:off x="648929" y="629266"/>
            <a:ext cx="3505495" cy="1622321"/>
          </a:xfrm>
        </p:spPr>
        <p:txBody>
          <a:bodyPr>
            <a:normAutofit/>
          </a:bodyPr>
          <a:lstStyle/>
          <a:p>
            <a:r>
              <a:rPr lang="en-US" dirty="0"/>
              <a:t>Model Description</a:t>
            </a:r>
          </a:p>
        </p:txBody>
      </p:sp>
      <p:sp>
        <p:nvSpPr>
          <p:cNvPr id="3" name="Content Placeholder 2">
            <a:extLst>
              <a:ext uri="{FF2B5EF4-FFF2-40B4-BE49-F238E27FC236}">
                <a16:creationId xmlns:a16="http://schemas.microsoft.com/office/drawing/2014/main" id="{5CC56007-3A72-4CCC-808F-45FDC57E7A99}"/>
              </a:ext>
            </a:extLst>
          </p:cNvPr>
          <p:cNvSpPr>
            <a:spLocks noGrp="1"/>
          </p:cNvSpPr>
          <p:nvPr>
            <p:ph idx="1"/>
          </p:nvPr>
        </p:nvSpPr>
        <p:spPr>
          <a:xfrm>
            <a:off x="648931" y="2438400"/>
            <a:ext cx="3505494" cy="3785419"/>
          </a:xfrm>
        </p:spPr>
        <p:txBody>
          <a:bodyPr>
            <a:normAutofit/>
          </a:bodyPr>
          <a:lstStyle/>
          <a:p>
            <a:r>
              <a:rPr lang="en-US" sz="1600">
                <a:latin typeface="Roboto" panose="02000000000000000000" pitchFamily="2" charset="0"/>
              </a:rPr>
              <a:t>Models used for problem: Light GBM vs Extreme Gradient Boosting (XGB)</a:t>
            </a:r>
          </a:p>
          <a:p>
            <a:r>
              <a:rPr lang="en-US" sz="1600" b="0" i="0">
                <a:effectLst/>
                <a:latin typeface="Roboto" panose="02000000000000000000" pitchFamily="2" charset="0"/>
              </a:rPr>
              <a:t>Both models were tuned, to get the best hyperparameters</a:t>
            </a:r>
          </a:p>
          <a:p>
            <a:r>
              <a:rPr lang="en-US" sz="1600" b="0" i="0">
                <a:effectLst/>
                <a:latin typeface="Roboto" panose="02000000000000000000" pitchFamily="2" charset="0"/>
              </a:rPr>
              <a:t>Ended up with 4 models in the end</a:t>
            </a:r>
            <a:r>
              <a:rPr lang="en-US" sz="1600">
                <a:latin typeface="Roboto" panose="02000000000000000000" pitchFamily="2" charset="0"/>
              </a:rPr>
              <a:t>, 1 tuned and 1 untuned model for each of Light GBM and XGB</a:t>
            </a:r>
          </a:p>
          <a:p>
            <a:r>
              <a:rPr lang="en-US" sz="1600" b="0" i="0">
                <a:effectLst/>
                <a:latin typeface="Roboto" panose="02000000000000000000" pitchFamily="2" charset="0"/>
              </a:rPr>
              <a:t>The </a:t>
            </a:r>
            <a:r>
              <a:rPr lang="en-US" sz="1600">
                <a:latin typeface="Roboto" panose="02000000000000000000" pitchFamily="2" charset="0"/>
              </a:rPr>
              <a:t>tuned XGB model performed the best, i.e., returned the best overall accuracy</a:t>
            </a:r>
          </a:p>
          <a:p>
            <a:r>
              <a:rPr lang="en-US" sz="1600">
                <a:latin typeface="Roboto" panose="02000000000000000000" pitchFamily="2" charset="0"/>
              </a:rPr>
              <a:t>Accuracy ranged from a high of 100% to a low of 86%</a:t>
            </a:r>
            <a:endParaRPr lang="en-US" sz="1600" b="0" i="0">
              <a:effectLst/>
              <a:latin typeface="Roboto" panose="02000000000000000000" pitchFamily="2" charset="0"/>
            </a:endParaRPr>
          </a:p>
          <a:p>
            <a:pPr marL="0" indent="0">
              <a:buNone/>
            </a:pPr>
            <a:endParaRPr lang="en-US" sz="1600"/>
          </a:p>
          <a:p>
            <a:pPr marL="0" indent="0">
              <a:buNone/>
            </a:pPr>
            <a:endParaRPr lang="en-US" sz="1600"/>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041BDD-E15A-4B27-A093-3E3AE206DC0B}"/>
              </a:ext>
            </a:extLst>
          </p:cNvPr>
          <p:cNvPicPr>
            <a:picLocks noChangeAspect="1"/>
          </p:cNvPicPr>
          <p:nvPr/>
        </p:nvPicPr>
        <p:blipFill>
          <a:blip r:embed="rId2"/>
          <a:stretch>
            <a:fillRect/>
          </a:stretch>
        </p:blipFill>
        <p:spPr>
          <a:xfrm>
            <a:off x="5123688" y="1554209"/>
            <a:ext cx="6584098" cy="3781712"/>
          </a:xfrm>
          <a:prstGeom prst="rect">
            <a:avLst/>
          </a:prstGeom>
          <a:effectLst/>
        </p:spPr>
      </p:pic>
      <p:sp>
        <p:nvSpPr>
          <p:cNvPr id="6" name="TextBox 5">
            <a:extLst>
              <a:ext uri="{FF2B5EF4-FFF2-40B4-BE49-F238E27FC236}">
                <a16:creationId xmlns:a16="http://schemas.microsoft.com/office/drawing/2014/main" id="{9BA794AA-4FC6-4E1D-B52D-E2815282F447}"/>
              </a:ext>
            </a:extLst>
          </p:cNvPr>
          <p:cNvSpPr txBox="1"/>
          <p:nvPr/>
        </p:nvSpPr>
        <p:spPr>
          <a:xfrm>
            <a:off x="9473784" y="184379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43BD1E6-5B9A-4B84-83AD-828F90AB7150}"/>
              </a:ext>
            </a:extLst>
          </p:cNvPr>
          <p:cNvSpPr txBox="1"/>
          <p:nvPr/>
        </p:nvSpPr>
        <p:spPr>
          <a:xfrm>
            <a:off x="6250913" y="1004342"/>
            <a:ext cx="4679294" cy="461665"/>
          </a:xfrm>
          <a:prstGeom prst="rect">
            <a:avLst/>
          </a:prstGeom>
          <a:noFill/>
        </p:spPr>
        <p:txBody>
          <a:bodyPr wrap="none" rtlCol="0">
            <a:spAutoFit/>
          </a:bodyPr>
          <a:lstStyle/>
          <a:p>
            <a:r>
              <a:rPr lang="en-US" sz="2400" b="1" dirty="0"/>
              <a:t>Fig 3: Metrics for Tuned XGB Model</a:t>
            </a:r>
          </a:p>
        </p:txBody>
      </p:sp>
    </p:spTree>
    <p:extLst>
      <p:ext uri="{BB962C8B-B14F-4D97-AF65-F5344CB8AC3E}">
        <p14:creationId xmlns:p14="http://schemas.microsoft.com/office/powerpoint/2010/main" val="2111448959"/>
      </p:ext>
    </p:extLst>
  </p:cSld>
  <p:clrMapOvr>
    <a:masterClrMapping/>
  </p:clrMapOvr>
  <mc:AlternateContent xmlns:mc="http://schemas.openxmlformats.org/markup-compatibility/2006" xmlns:p14="http://schemas.microsoft.com/office/powerpoint/2010/main">
    <mc:Choice Requires="p14">
      <p:transition spd="slow" p14:dur="2000" advTm="30724"/>
    </mc:Choice>
    <mc:Fallback xmlns="">
      <p:transition spd="slow" advTm="3072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4838-ED48-48A2-90D0-8FF013C452DC}"/>
              </a:ext>
            </a:extLst>
          </p:cNvPr>
          <p:cNvSpPr>
            <a:spLocks noGrp="1"/>
          </p:cNvSpPr>
          <p:nvPr>
            <p:ph type="title"/>
          </p:nvPr>
        </p:nvSpPr>
        <p:spPr>
          <a:xfrm>
            <a:off x="838200" y="365126"/>
            <a:ext cx="10515600" cy="708666"/>
          </a:xfrm>
        </p:spPr>
        <p:txBody>
          <a:bodyPr/>
          <a:lstStyle/>
          <a:p>
            <a:r>
              <a:rPr lang="en-US" dirty="0"/>
              <a:t>Recommendation</a:t>
            </a:r>
          </a:p>
        </p:txBody>
      </p:sp>
      <p:graphicFrame>
        <p:nvGraphicFramePr>
          <p:cNvPr id="6" name="Content Placeholder 2">
            <a:extLst>
              <a:ext uri="{FF2B5EF4-FFF2-40B4-BE49-F238E27FC236}">
                <a16:creationId xmlns:a16="http://schemas.microsoft.com/office/drawing/2014/main" id="{D6A1EDB4-A658-4572-BDED-42A18F2C1C77}"/>
              </a:ext>
            </a:extLst>
          </p:cNvPr>
          <p:cNvGraphicFramePr>
            <a:graphicFrameLocks noGrp="1"/>
          </p:cNvGraphicFramePr>
          <p:nvPr>
            <p:ph idx="1"/>
          </p:nvPr>
        </p:nvGraphicFramePr>
        <p:xfrm>
          <a:off x="838200" y="152328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295896"/>
      </p:ext>
    </p:extLst>
  </p:cSld>
  <p:clrMapOvr>
    <a:masterClrMapping/>
  </p:clrMapOvr>
  <mc:AlternateContent xmlns:mc="http://schemas.openxmlformats.org/markup-compatibility/2006" xmlns:p14="http://schemas.microsoft.com/office/powerpoint/2010/main">
    <mc:Choice Requires="p14">
      <p:transition spd="slow" p14:dur="2000" advTm="30724"/>
    </mc:Choice>
    <mc:Fallback xmlns="">
      <p:transition spd="slow" advTm="3072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864</TotalTime>
  <Words>306</Words>
  <Application>Microsoft Office PowerPoint</Application>
  <PresentationFormat>Widescreen</PresentationFormat>
  <Paragraphs>24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Dry Beans Prediction </vt:lpstr>
      <vt:lpstr>Dataset Description</vt:lpstr>
      <vt:lpstr>Exploratory Visuals and Insights: Box Plots</vt:lpstr>
      <vt:lpstr>Exploratory Visuals and Insights: Bar Plots</vt:lpstr>
      <vt:lpstr>Model Description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Tolu Agunbiade</dc:creator>
  <cp:lastModifiedBy>Tolu Agunbiade</cp:lastModifiedBy>
  <cp:revision>4</cp:revision>
  <dcterms:created xsi:type="dcterms:W3CDTF">2021-11-07T04:01:42Z</dcterms:created>
  <dcterms:modified xsi:type="dcterms:W3CDTF">2022-01-20T01:28:05Z</dcterms:modified>
</cp:coreProperties>
</file>