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2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9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8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9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1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22BAD-A24F-45EE-B515-AB326A4654D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B96D-10E3-4E26-9CE8-2BCADC76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1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pima-indians-diabetes-databas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796" y="1600666"/>
            <a:ext cx="9144000" cy="2387600"/>
          </a:xfrm>
        </p:spPr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Diabetes Prediction in Pima Indians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128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0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028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" y="1385885"/>
            <a:ext cx="111013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Model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best model was the Logistic Regression based on the 5 Features Determined by the chi2, with a performance of 77.08% Accuracy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Chosen Model outperformed Null Accuracy by more than 12%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5 Feature on Which Model is Based are 'Pregnancies', 'Glucose', 'Insulin', 'BMI', and 'Age'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Steps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Apply the 3 Unused Features to Build Models and Compare Accuracy Score with the Chosen Model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Model Ensemble &amp; Confirm if Accuracy Score Will be Better Than the Chose Model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if Python Packages Can Help in Determining the Significance of the Individual Features on the Classification Result in order to Influence Real-Life Intervention Strategy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20" y="6575162"/>
            <a:ext cx="12192000" cy="263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028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" y="1028692"/>
            <a:ext cx="539923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&amp; Hypothesis</a:t>
            </a:r>
            <a:b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Source &amp; Description</a:t>
            </a:r>
          </a:p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Analysis</a:t>
            </a:r>
            <a:b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Selection</a:t>
            </a:r>
            <a:b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Building &amp; Selection</a:t>
            </a:r>
            <a:b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b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456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028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&amp; Hypothesis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" y="1385885"/>
            <a:ext cx="622935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Pima Indians of Arizona have the highest recorded prevalence and incidence of non-insulin-dependent diabetes of any geographically-defined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original study involved measuring &amp; collecting various data around the risk factors, prevalence and pathogenesis of 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Study has been conducted biennially since 1965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main objective of the study is to determine the risk factors likely to indicate the onset of Diabetes in order to develop specific intervention programs (drugs, diet, exercise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e.t.c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Source: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https://www.cabdirect.org/cabdirect/abstract/19921441489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20" y="6575162"/>
            <a:ext cx="12192000" cy="263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8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028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Source &amp; Description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" y="1385885"/>
            <a:ext cx="111013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Source: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Kaggle (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https://www.kaggle.com/uciml/pima-indians-diabetes-database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Original Data Description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768 Rows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8 Columns (Features), 1 Classification Column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	(1 = Diabetes; 0 = No Diabetes)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All 8 Feature Columns Consist of Continuous Data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Dictionary</a:t>
            </a: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Pregnancies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Number of times pregnant</a:t>
            </a: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Glucose: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Plasma glucose concentration</a:t>
            </a: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BloodPressure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Diastolic blood pressure (mm Hg)</a:t>
            </a: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SkinThickness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Triceps skin fold thickness (mm)</a:t>
            </a: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Insulin: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2-Hour serum insulin (mu U/ml)</a:t>
            </a: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BMI: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Body mass index (weight in kg/(height in m)^2)</a:t>
            </a: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DiabetesPedigreeFunction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Diabetes pedigree function</a:t>
            </a: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Age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Age (years)</a:t>
            </a: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Outcome: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variable (0 or 1)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20" y="6575162"/>
            <a:ext cx="12192000" cy="263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028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Analysis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" y="1385885"/>
            <a:ext cx="111013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 Table</a:t>
            </a: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Analysis Base Table (ABT) showed that the minimum values for ‘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Glucose’, ‘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BloodPressure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’,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	‘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SkinThickness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’, ‘Insulin’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‘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BMI’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was 0. This does not make intuitive sense, so all the 0 values for this 	column was replaced with the mean values for each of the columns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Fig 1: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Analysis Base Table (ABT) for Original Data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20" y="6575162"/>
            <a:ext cx="12192000" cy="263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3158836"/>
            <a:ext cx="9559636" cy="31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0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028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Analysis (cont’d)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" y="1385885"/>
            <a:ext cx="11101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Fig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 Table (ABT) After Replacing 0s with Mean Values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20" y="6575162"/>
            <a:ext cx="12192000" cy="263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4" y="2202868"/>
            <a:ext cx="9761830" cy="290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028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Selection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" y="1385885"/>
            <a:ext cx="111013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Chi2: This involved selecting the 5 best features (out of the eight) that is useful in explaining the target variable.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PCA: PCA was used to develop 2, 4, 5, 6 and 7 principal  components to test the various models.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20" y="6575162"/>
            <a:ext cx="12192000" cy="263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5" y="1828794"/>
            <a:ext cx="9199418" cy="40732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59632" y="2410692"/>
            <a:ext cx="2432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Fig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&amp; result of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selection using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chi2</a:t>
            </a:r>
          </a:p>
        </p:txBody>
      </p:sp>
    </p:spTree>
    <p:extLst>
      <p:ext uri="{BB962C8B-B14F-4D97-AF65-F5344CB8AC3E}">
        <p14:creationId xmlns:p14="http://schemas.microsoft.com/office/powerpoint/2010/main" val="282972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028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Building &amp;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" y="1385885"/>
            <a:ext cx="1110139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Building &amp; Selection Approach</a:t>
            </a: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 Logistic Regression on the 5 chi2-Selected Features</a:t>
            </a: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2. KNN on the 5 chi2-Selected Features</a:t>
            </a: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 Logistic Regression on 6 Principal Components</a:t>
            </a: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4. Logistic Regression on 5 Principal Components</a:t>
            </a: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5. Logistic Regression on 4 Principal Components</a:t>
            </a: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6. Determine Accuracy Score for Each Model</a:t>
            </a: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7. Select the Best Model Based on Accuracy Score</a:t>
            </a: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8. Determine Null Accuracy &amp; Compare With Selected Model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20" y="6575162"/>
            <a:ext cx="12192000" cy="263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028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Building &amp; Selection (cont’d)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" y="1039515"/>
            <a:ext cx="615142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Fig 4: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Logistic Regression on the 5 chi2-Selected Features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Fig 5: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KNN on the 5 chi2-Selected Features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Fig 6: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 on 6 Principal Components</a:t>
            </a: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odel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20" y="6575162"/>
            <a:ext cx="12192000" cy="263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9" y="1454287"/>
            <a:ext cx="5695950" cy="140017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" y="3358429"/>
            <a:ext cx="5086350" cy="133350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" y="5269488"/>
            <a:ext cx="6038850" cy="13906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192980" y="102782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Fig 7: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 on 5 Principal Components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Fig 8: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 on 4 Principal Components</a:t>
            </a: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fontAlgn="base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Fig 9: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 Accuracy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70" y="1398436"/>
            <a:ext cx="6076950" cy="14287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08" y="3316437"/>
            <a:ext cx="6124575" cy="13906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20" y="5301095"/>
            <a:ext cx="4105275" cy="113347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840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350</Words>
  <Application>Microsoft Office PowerPoint</Application>
  <PresentationFormat>Widescreen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Diabetes Prediction in Pima Indians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in Pima Indians</dc:title>
  <dc:creator>Tolu Agunbiade</dc:creator>
  <cp:lastModifiedBy>Tolu Agunbiade</cp:lastModifiedBy>
  <cp:revision>19</cp:revision>
  <dcterms:created xsi:type="dcterms:W3CDTF">2017-05-17T03:38:40Z</dcterms:created>
  <dcterms:modified xsi:type="dcterms:W3CDTF">2017-05-17T06:11:07Z</dcterms:modified>
</cp:coreProperties>
</file>