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5"/>
  </p:notesMasterIdLst>
  <p:handoutMasterIdLst>
    <p:handoutMasterId r:id="rId56"/>
  </p:handoutMasterIdLst>
  <p:sldIdLst>
    <p:sldId id="283" r:id="rId35"/>
    <p:sldId id="301" r:id="rId36"/>
    <p:sldId id="263" r:id="rId37"/>
    <p:sldId id="279" r:id="rId38"/>
    <p:sldId id="302" r:id="rId39"/>
    <p:sldId id="290" r:id="rId40"/>
    <p:sldId id="294" r:id="rId41"/>
    <p:sldId id="303" r:id="rId42"/>
    <p:sldId id="291" r:id="rId43"/>
    <p:sldId id="296" r:id="rId44"/>
    <p:sldId id="297" r:id="rId45"/>
    <p:sldId id="304" r:id="rId46"/>
    <p:sldId id="292" r:id="rId47"/>
    <p:sldId id="298" r:id="rId48"/>
    <p:sldId id="300" r:id="rId49"/>
    <p:sldId id="299" r:id="rId50"/>
    <p:sldId id="305" r:id="rId51"/>
    <p:sldId id="293" r:id="rId52"/>
    <p:sldId id="306" r:id="rId53"/>
    <p:sldId id="257" r:id="rId5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01"/>
            <p14:sldId id="263"/>
            <p14:sldId id="279"/>
            <p14:sldId id="302"/>
            <p14:sldId id="290"/>
            <p14:sldId id="294"/>
            <p14:sldId id="303"/>
            <p14:sldId id="291"/>
            <p14:sldId id="296"/>
            <p14:sldId id="297"/>
            <p14:sldId id="304"/>
            <p14:sldId id="292"/>
            <p14:sldId id="298"/>
            <p14:sldId id="300"/>
            <p14:sldId id="299"/>
            <p14:sldId id="305"/>
            <p14:sldId id="293"/>
            <p14:sldId id="306"/>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C3C00"/>
    <a:srgbClr val="00205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55" autoAdjust="0"/>
    <p:restoredTop sz="95552" autoAdjust="0"/>
  </p:normalViewPr>
  <p:slideViewPr>
    <p:cSldViewPr>
      <p:cViewPr>
        <p:scale>
          <a:sx n="100" d="100"/>
          <a:sy n="100" d="100"/>
        </p:scale>
        <p:origin x="1016" y="232"/>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4" Type="http://schemas.openxmlformats.org/officeDocument/2006/relationships/customXml" Target="../customXml/item14.xml"/><Relationship Id="rId15" Type="http://schemas.openxmlformats.org/officeDocument/2006/relationships/customXml" Target="../customXml/item15.xml"/><Relationship Id="rId16" Type="http://schemas.openxmlformats.org/officeDocument/2006/relationships/customXml" Target="../customXml/item16.xml"/><Relationship Id="rId17" Type="http://schemas.openxmlformats.org/officeDocument/2006/relationships/customXml" Target="../customXml/item17.xml"/><Relationship Id="rId18" Type="http://schemas.openxmlformats.org/officeDocument/2006/relationships/customXml" Target="../customXml/item18.xml"/><Relationship Id="rId19" Type="http://schemas.openxmlformats.org/officeDocument/2006/relationships/customXml" Target="../customXml/item19.xml"/><Relationship Id="rId50" Type="http://schemas.openxmlformats.org/officeDocument/2006/relationships/slide" Target="slides/slide16.xml"/><Relationship Id="rId51" Type="http://schemas.openxmlformats.org/officeDocument/2006/relationships/slide" Target="slides/slide17.xml"/><Relationship Id="rId52" Type="http://schemas.openxmlformats.org/officeDocument/2006/relationships/slide" Target="slides/slide18.xml"/><Relationship Id="rId53" Type="http://schemas.openxmlformats.org/officeDocument/2006/relationships/slide" Target="slides/slide19.xml"/><Relationship Id="rId54" Type="http://schemas.openxmlformats.org/officeDocument/2006/relationships/slide" Target="slides/slide20.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commentAuthors" Target="commentAuthors.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6.xml"/><Relationship Id="rId41" Type="http://schemas.openxmlformats.org/officeDocument/2006/relationships/slide" Target="slides/slide7.xml"/><Relationship Id="rId42" Type="http://schemas.openxmlformats.org/officeDocument/2006/relationships/slide" Target="slides/slide8.xml"/><Relationship Id="rId43" Type="http://schemas.openxmlformats.org/officeDocument/2006/relationships/slide" Target="slides/slide9.xml"/><Relationship Id="rId44" Type="http://schemas.openxmlformats.org/officeDocument/2006/relationships/slide" Target="slides/slide10.xml"/><Relationship Id="rId45" Type="http://schemas.openxmlformats.org/officeDocument/2006/relationships/slide" Target="slides/slide11.xml"/><Relationship Id="rId46" Type="http://schemas.openxmlformats.org/officeDocument/2006/relationships/slide" Target="slides/slide12.xml"/><Relationship Id="rId47" Type="http://schemas.openxmlformats.org/officeDocument/2006/relationships/slide" Target="slides/slide13.xml"/><Relationship Id="rId48" Type="http://schemas.openxmlformats.org/officeDocument/2006/relationships/slide" Target="slides/slide14.xml"/><Relationship Id="rId4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customXml" Target="../customXml/item5.xml"/><Relationship Id="rId6" Type="http://schemas.openxmlformats.org/officeDocument/2006/relationships/customXml" Target="../customXml/item6.xml"/><Relationship Id="rId7" Type="http://schemas.openxmlformats.org/officeDocument/2006/relationships/customXml" Target="../customXml/item7.xml"/><Relationship Id="rId8" Type="http://schemas.openxmlformats.org/officeDocument/2006/relationships/customXml" Target="../customXml/item8.xml"/><Relationship Id="rId9" Type="http://schemas.openxmlformats.org/officeDocument/2006/relationships/customXml" Target="../customXml/item9.xml"/><Relationship Id="rId30" Type="http://schemas.openxmlformats.org/officeDocument/2006/relationships/customXml" Target="../customXml/item30.xml"/><Relationship Id="rId31" Type="http://schemas.openxmlformats.org/officeDocument/2006/relationships/customXml" Target="../customXml/item31.xml"/><Relationship Id="rId32" Type="http://schemas.openxmlformats.org/officeDocument/2006/relationships/customXml" Target="../customXml/item32.xml"/><Relationship Id="rId33" Type="http://schemas.openxmlformats.org/officeDocument/2006/relationships/customXml" Target="../customXml/item33.xml"/><Relationship Id="rId34" Type="http://schemas.openxmlformats.org/officeDocument/2006/relationships/slideMaster" Target="slideMasters/slideMaster1.xml"/><Relationship Id="rId35" Type="http://schemas.openxmlformats.org/officeDocument/2006/relationships/slide" Target="slides/slide1.xml"/><Relationship Id="rId36" Type="http://schemas.openxmlformats.org/officeDocument/2006/relationships/slide" Target="slides/slide2.xml"/><Relationship Id="rId37" Type="http://schemas.openxmlformats.org/officeDocument/2006/relationships/slide" Target="slides/slide3.xml"/><Relationship Id="rId38" Type="http://schemas.openxmlformats.org/officeDocument/2006/relationships/slide" Target="slides/slide4.xml"/><Relationship Id="rId39" Type="http://schemas.openxmlformats.org/officeDocument/2006/relationships/slide" Target="slides/slide5.xml"/><Relationship Id="rId20" Type="http://schemas.openxmlformats.org/officeDocument/2006/relationships/customXml" Target="../customXml/item20.xml"/><Relationship Id="rId21" Type="http://schemas.openxmlformats.org/officeDocument/2006/relationships/customXml" Target="../customXml/item21.xml"/><Relationship Id="rId22" Type="http://schemas.openxmlformats.org/officeDocument/2006/relationships/customXml" Target="../customXml/item22.xml"/><Relationship Id="rId23" Type="http://schemas.openxmlformats.org/officeDocument/2006/relationships/customXml" Target="../customXml/item23.xml"/><Relationship Id="rId24" Type="http://schemas.openxmlformats.org/officeDocument/2006/relationships/customXml" Target="../customXml/item24.xml"/><Relationship Id="rId25" Type="http://schemas.openxmlformats.org/officeDocument/2006/relationships/customXml" Target="../customXml/item25.xml"/><Relationship Id="rId26" Type="http://schemas.openxmlformats.org/officeDocument/2006/relationships/customXml" Target="../customXml/item26.xml"/><Relationship Id="rId27" Type="http://schemas.openxmlformats.org/officeDocument/2006/relationships/customXml" Target="../customXml/item27.xml"/><Relationship Id="rId28" Type="http://schemas.openxmlformats.org/officeDocument/2006/relationships/customXml" Target="../customXml/item28.xml"/><Relationship Id="rId29" Type="http://schemas.openxmlformats.org/officeDocument/2006/relationships/customXml" Target="../customXml/item29.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customXml" Target="../customXml/item10.xml"/><Relationship Id="rId11" Type="http://schemas.openxmlformats.org/officeDocument/2006/relationships/customXml" Target="../customXml/item11.xml"/><Relationship Id="rId12" Type="http://schemas.openxmlformats.org/officeDocument/2006/relationships/customXml" Target="../customXml/item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5/14/17 3:56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5/14/17 3:56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3:56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863277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3:56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167668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3:56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30477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3:56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51158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5/14/17 3:56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0509329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2.xml"/><Relationship Id="rId4" Type="http://schemas.openxmlformats.org/officeDocument/2006/relationships/customXml" Target="../../customXml/item12.xml"/><Relationship Id="rId5" Type="http://schemas.openxmlformats.org/officeDocument/2006/relationships/customXml" Target="../../customXml/item6.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11.xml"/><Relationship Id="rId2" Type="http://schemas.openxmlformats.org/officeDocument/2006/relationships/customXml" Target="../../customXml/item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8.xml"/><Relationship Id="rId4" Type="http://schemas.openxmlformats.org/officeDocument/2006/relationships/customXml" Target="../../customXml/item14.xml"/><Relationship Id="rId5" Type="http://schemas.openxmlformats.org/officeDocument/2006/relationships/customXml" Target="../../customXml/item20.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7.xml"/><Relationship Id="rId2" Type="http://schemas.openxmlformats.org/officeDocument/2006/relationships/customXml" Target="../../customXml/item30.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5.xml"/><Relationship Id="rId4" Type="http://schemas.openxmlformats.org/officeDocument/2006/relationships/customXml" Target="../../customXml/item27.xml"/><Relationship Id="rId5" Type="http://schemas.openxmlformats.org/officeDocument/2006/relationships/customXml" Target="../../customXml/item9.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15.xml"/><Relationship Id="rId2" Type="http://schemas.openxmlformats.org/officeDocument/2006/relationships/customXml" Target="../../customXml/item21.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2.xml"/><Relationship Id="rId4" Type="http://schemas.openxmlformats.org/officeDocument/2006/relationships/customXml" Target="../../customXml/item26.xml"/><Relationship Id="rId5" Type="http://schemas.openxmlformats.org/officeDocument/2006/relationships/customXml" Target="../../customXml/item19.xml"/><Relationship Id="rId6" Type="http://schemas.openxmlformats.org/officeDocument/2006/relationships/slideMaster" Target="../slideMasters/slideMaster1.xml"/><Relationship Id="rId7" Type="http://schemas.openxmlformats.org/officeDocument/2006/relationships/image" Target="../media/image1.png"/><Relationship Id="rId1" Type="http://schemas.openxmlformats.org/officeDocument/2006/relationships/customXml" Target="../../customXml/item23.xml"/><Relationship Id="rId2" Type="http://schemas.openxmlformats.org/officeDocument/2006/relationships/customXml" Target="../../customXml/item13.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16.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image" Target="../media/image2.png"/><Relationship Id="rId1" Type="http://schemas.openxmlformats.org/officeDocument/2006/relationships/customXml" Target="../../customXml/item3.xml"/><Relationship Id="rId2" Type="http://schemas.openxmlformats.org/officeDocument/2006/relationships/customXml" Target="../../customXml/item5.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xml"/><Relationship Id="rId4" Type="http://schemas.openxmlformats.org/officeDocument/2006/relationships/customXml" Target="../../customXml/item31.xml"/><Relationship Id="rId5" Type="http://schemas.openxmlformats.org/officeDocument/2006/relationships/customXml" Target="../../customXml/item10.xml"/><Relationship Id="rId6" Type="http://schemas.openxmlformats.org/officeDocument/2006/relationships/slideMaster" Target="../slideMasters/slideMaster1.xml"/><Relationship Id="rId7" Type="http://schemas.openxmlformats.org/officeDocument/2006/relationships/image" Target="../media/image2.png"/><Relationship Id="rId1" Type="http://schemas.openxmlformats.org/officeDocument/2006/relationships/customXml" Target="../../customXml/item18.xml"/><Relationship Id="rId2" Type="http://schemas.openxmlformats.org/officeDocument/2006/relationships/customXml" Target="../../customXml/item2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63" Type="http://schemas.openxmlformats.org/officeDocument/2006/relationships/tags" Target="../tags/tag35.xml"/><Relationship Id="rId64" Type="http://schemas.openxmlformats.org/officeDocument/2006/relationships/tags" Target="../tags/tag36.xml"/><Relationship Id="rId65" Type="http://schemas.openxmlformats.org/officeDocument/2006/relationships/tags" Target="../tags/tag37.xml"/><Relationship Id="rId66" Type="http://schemas.openxmlformats.org/officeDocument/2006/relationships/tags" Target="../tags/tag38.xml"/><Relationship Id="rId67" Type="http://schemas.openxmlformats.org/officeDocument/2006/relationships/tags" Target="../tags/tag39.xml"/><Relationship Id="rId50" Type="http://schemas.openxmlformats.org/officeDocument/2006/relationships/tags" Target="../tags/tag22.xml"/><Relationship Id="rId51" Type="http://schemas.openxmlformats.org/officeDocument/2006/relationships/tags" Target="../tags/tag23.xml"/><Relationship Id="rId52" Type="http://schemas.openxmlformats.org/officeDocument/2006/relationships/tags" Target="../tags/tag24.xml"/><Relationship Id="rId53" Type="http://schemas.openxmlformats.org/officeDocument/2006/relationships/tags" Target="../tags/tag25.xml"/><Relationship Id="rId54" Type="http://schemas.openxmlformats.org/officeDocument/2006/relationships/tags" Target="../tags/tag26.xml"/><Relationship Id="rId55" Type="http://schemas.openxmlformats.org/officeDocument/2006/relationships/tags" Target="../tags/tag27.xml"/><Relationship Id="rId56" Type="http://schemas.openxmlformats.org/officeDocument/2006/relationships/tags" Target="../tags/tag28.xml"/><Relationship Id="rId57" Type="http://schemas.openxmlformats.org/officeDocument/2006/relationships/tags" Target="../tags/tag29.xml"/><Relationship Id="rId58" Type="http://schemas.openxmlformats.org/officeDocument/2006/relationships/tags" Target="../tags/tag30.xml"/><Relationship Id="rId59" Type="http://schemas.openxmlformats.org/officeDocument/2006/relationships/tags" Target="../tags/tag31.xml"/><Relationship Id="rId40" Type="http://schemas.openxmlformats.org/officeDocument/2006/relationships/tags" Target="../tags/tag12.xml"/><Relationship Id="rId41" Type="http://schemas.openxmlformats.org/officeDocument/2006/relationships/tags" Target="../tags/tag13.xml"/><Relationship Id="rId42" Type="http://schemas.openxmlformats.org/officeDocument/2006/relationships/tags" Target="../tags/tag14.xml"/><Relationship Id="rId43" Type="http://schemas.openxmlformats.org/officeDocument/2006/relationships/tags" Target="../tags/tag15.xml"/><Relationship Id="rId44" Type="http://schemas.openxmlformats.org/officeDocument/2006/relationships/tags" Target="../tags/tag16.xml"/><Relationship Id="rId45" Type="http://schemas.openxmlformats.org/officeDocument/2006/relationships/tags" Target="../tags/tag17.xml"/><Relationship Id="rId46" Type="http://schemas.openxmlformats.org/officeDocument/2006/relationships/tags" Target="../tags/tag18.xml"/><Relationship Id="rId47" Type="http://schemas.openxmlformats.org/officeDocument/2006/relationships/tags" Target="../tags/tag19.xml"/><Relationship Id="rId48" Type="http://schemas.openxmlformats.org/officeDocument/2006/relationships/tags" Target="../tags/tag20.xml"/><Relationship Id="rId49" Type="http://schemas.openxmlformats.org/officeDocument/2006/relationships/tags" Target="../tags/tag2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tags" Target="../tags/tag2.xml"/><Relationship Id="rId31" Type="http://schemas.openxmlformats.org/officeDocument/2006/relationships/tags" Target="../tags/tag3.xml"/><Relationship Id="rId32" Type="http://schemas.openxmlformats.org/officeDocument/2006/relationships/tags" Target="../tags/tag4.xml"/><Relationship Id="rId33" Type="http://schemas.openxmlformats.org/officeDocument/2006/relationships/tags" Target="../tags/tag5.xml"/><Relationship Id="rId34" Type="http://schemas.openxmlformats.org/officeDocument/2006/relationships/tags" Target="../tags/tag6.xml"/><Relationship Id="rId35" Type="http://schemas.openxmlformats.org/officeDocument/2006/relationships/tags" Target="../tags/tag7.xml"/><Relationship Id="rId36" Type="http://schemas.openxmlformats.org/officeDocument/2006/relationships/tags" Target="../tags/tag8.xml"/><Relationship Id="rId37" Type="http://schemas.openxmlformats.org/officeDocument/2006/relationships/tags" Target="../tags/tag9.xml"/><Relationship Id="rId38" Type="http://schemas.openxmlformats.org/officeDocument/2006/relationships/tags" Target="../tags/tag10.xml"/><Relationship Id="rId39" Type="http://schemas.openxmlformats.org/officeDocument/2006/relationships/tags" Target="../tags/tag11.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29" Type="http://schemas.openxmlformats.org/officeDocument/2006/relationships/tags" Target="../tags/tag1.xml"/><Relationship Id="rId60" Type="http://schemas.openxmlformats.org/officeDocument/2006/relationships/tags" Target="../tags/tag32.xml"/><Relationship Id="rId61" Type="http://schemas.openxmlformats.org/officeDocument/2006/relationships/tags" Target="../tags/tag33.xml"/><Relationship Id="rId62" Type="http://schemas.openxmlformats.org/officeDocument/2006/relationships/tags" Target="../tags/tag34.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7" y="4868862"/>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solidFill>
                  <a:schemeClr val="bg1"/>
                </a:solidFill>
              </a:rPr>
              <a:t>Marcelo Felman</a:t>
            </a:r>
            <a:endParaRPr lang="en-US" dirty="0">
              <a:solidFill>
                <a:schemeClr val="bg1"/>
              </a:solidFill>
            </a:endParaRP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err="1" smtClean="0">
                <a:solidFill>
                  <a:schemeClr val="bg1"/>
                </a:solidFill>
              </a:rPr>
              <a:t>Desarrollo</a:t>
            </a:r>
            <a:r>
              <a:rPr lang="en-US" dirty="0" smtClean="0">
                <a:solidFill>
                  <a:schemeClr val="bg1"/>
                </a:solidFill>
              </a:rPr>
              <a:t> </a:t>
            </a:r>
            <a:r>
              <a:rPr lang="en-US" dirty="0" err="1" smtClean="0">
                <a:solidFill>
                  <a:schemeClr val="bg1"/>
                </a:solidFill>
              </a:rPr>
              <a:t>avanzado</a:t>
            </a:r>
            <a:r>
              <a:rPr lang="en-US" dirty="0" smtClean="0">
                <a:solidFill>
                  <a:schemeClr val="bg1"/>
                </a:solidFill>
              </a:rPr>
              <a:t> de Bots con Microsoft Bot Framework y </a:t>
            </a:r>
            <a:r>
              <a:rPr lang="en-US" dirty="0" err="1" smtClean="0">
                <a:solidFill>
                  <a:schemeClr val="bg1"/>
                </a:solidFill>
              </a:rPr>
              <a:t>Node.js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multiLenguaje.js</a:t>
            </a:r>
            <a:endParaRPr lang="en-US" dirty="0"/>
          </a:p>
        </p:txBody>
      </p:sp>
      <p:sp>
        <p:nvSpPr>
          <p:cNvPr id="5" name="Text Placeholder 4"/>
          <p:cNvSpPr>
            <a:spLocks noGrp="1"/>
          </p:cNvSpPr>
          <p:nvPr>
            <p:ph type="body" sz="quarter" idx="10"/>
          </p:nvPr>
        </p:nvSpPr>
        <p:spPr>
          <a:xfrm>
            <a:off x="365760" y="1820862"/>
            <a:ext cx="11704320" cy="3083921"/>
          </a:xfrm>
        </p:spPr>
        <p:txBody>
          <a:bodyPr/>
          <a:lstStyle/>
          <a:p>
            <a:r>
              <a:rPr lang="en-US" sz="2400" dirty="0" err="1">
                <a:solidFill>
                  <a:srgbClr val="001080"/>
                </a:solidFill>
                <a:latin typeface="Menlo" charset="0"/>
              </a:rPr>
              <a:t>session</a:t>
            </a:r>
            <a:r>
              <a:rPr lang="en-US" sz="2400" dirty="0" err="1">
                <a:solidFill>
                  <a:srgbClr val="000000"/>
                </a:solidFill>
                <a:latin typeface="Menlo" charset="0"/>
              </a:rPr>
              <a:t>.</a:t>
            </a:r>
            <a:r>
              <a:rPr lang="en-US" sz="2400" dirty="0" err="1">
                <a:solidFill>
                  <a:srgbClr val="795E26"/>
                </a:solidFill>
                <a:latin typeface="Menlo" charset="0"/>
              </a:rPr>
              <a:t>preferredLocale</a:t>
            </a:r>
            <a:r>
              <a:rPr lang="en-US" sz="2400" dirty="0">
                <a:solidFill>
                  <a:srgbClr val="000000"/>
                </a:solidFill>
                <a:latin typeface="Menlo" charset="0"/>
              </a:rPr>
              <a:t>(</a:t>
            </a:r>
            <a:r>
              <a:rPr lang="en-US" sz="2400" dirty="0" err="1">
                <a:solidFill>
                  <a:srgbClr val="001080"/>
                </a:solidFill>
                <a:latin typeface="Menlo" charset="0"/>
              </a:rPr>
              <a:t>locale</a:t>
            </a:r>
            <a:r>
              <a:rPr lang="en-US" sz="2400" dirty="0" err="1">
                <a:solidFill>
                  <a:srgbClr val="000000"/>
                </a:solidFill>
                <a:latin typeface="Menlo" charset="0"/>
              </a:rPr>
              <a:t>.</a:t>
            </a:r>
            <a:r>
              <a:rPr lang="en-US" sz="2400" dirty="0" err="1">
                <a:solidFill>
                  <a:srgbClr val="001080"/>
                </a:solidFill>
                <a:latin typeface="Menlo" charset="0"/>
              </a:rPr>
              <a:t>code</a:t>
            </a:r>
            <a:r>
              <a:rPr lang="en-US" sz="2400" dirty="0">
                <a:solidFill>
                  <a:srgbClr val="000000"/>
                </a:solidFill>
                <a:latin typeface="Menlo" charset="0"/>
              </a:rPr>
              <a:t>, </a:t>
            </a:r>
            <a:r>
              <a:rPr lang="en-US" sz="2400" dirty="0">
                <a:solidFill>
                  <a:srgbClr val="001080"/>
                </a:solidFill>
                <a:latin typeface="Menlo" charset="0"/>
              </a:rPr>
              <a:t>err</a:t>
            </a:r>
            <a:r>
              <a:rPr lang="en-US" sz="2400" dirty="0">
                <a:solidFill>
                  <a:srgbClr val="000000"/>
                </a:solidFill>
                <a:latin typeface="Menlo" charset="0"/>
              </a:rPr>
              <a:t> </a:t>
            </a:r>
            <a:r>
              <a:rPr lang="en-US" sz="2400" dirty="0">
                <a:solidFill>
                  <a:srgbClr val="0000FF"/>
                </a:solidFill>
                <a:latin typeface="Menlo" charset="0"/>
              </a:rPr>
              <a:t>=&gt;</a:t>
            </a:r>
            <a:r>
              <a:rPr lang="en-US" sz="2400" dirty="0">
                <a:solidFill>
                  <a:srgbClr val="000000"/>
                </a:solidFill>
                <a:latin typeface="Menlo" charset="0"/>
              </a:rPr>
              <a:t> {</a:t>
            </a:r>
          </a:p>
          <a:p>
            <a:r>
              <a:rPr lang="en-US" sz="2400" dirty="0" smtClean="0">
                <a:solidFill>
                  <a:srgbClr val="AF00DB"/>
                </a:solidFill>
                <a:latin typeface="Menlo" charset="0"/>
              </a:rPr>
              <a:t>	if</a:t>
            </a:r>
            <a:r>
              <a:rPr lang="en-US" sz="2400" dirty="0" smtClean="0">
                <a:solidFill>
                  <a:srgbClr val="000000"/>
                </a:solidFill>
                <a:latin typeface="Menlo" charset="0"/>
              </a:rPr>
              <a:t> </a:t>
            </a:r>
            <a:r>
              <a:rPr lang="en-US" sz="2400" dirty="0">
                <a:solidFill>
                  <a:srgbClr val="000000"/>
                </a:solidFill>
                <a:latin typeface="Menlo" charset="0"/>
              </a:rPr>
              <a:t>(!</a:t>
            </a:r>
            <a:r>
              <a:rPr lang="en-US" sz="2400" dirty="0">
                <a:solidFill>
                  <a:srgbClr val="001080"/>
                </a:solidFill>
                <a:latin typeface="Menlo" charset="0"/>
              </a:rPr>
              <a:t>err</a:t>
            </a:r>
            <a:r>
              <a:rPr lang="en-US" sz="2400" dirty="0">
                <a:solidFill>
                  <a:srgbClr val="000000"/>
                </a:solidFill>
                <a:latin typeface="Menlo" charset="0"/>
              </a:rPr>
              <a:t>) </a:t>
            </a:r>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smtClean="0">
                <a:solidFill>
                  <a:srgbClr val="001080"/>
                </a:solidFill>
                <a:latin typeface="Menlo" charset="0"/>
              </a:rPr>
              <a:t>		</a:t>
            </a:r>
            <a:r>
              <a:rPr lang="en-US" sz="2400" dirty="0" err="1" smtClean="0">
                <a:solidFill>
                  <a:srgbClr val="001080"/>
                </a:solidFill>
                <a:latin typeface="Menlo" charset="0"/>
              </a:rPr>
              <a:t>session</a:t>
            </a:r>
            <a:r>
              <a:rPr lang="en-US" sz="2400" dirty="0" err="1" smtClean="0">
                <a:solidFill>
                  <a:srgbClr val="000000"/>
                </a:solidFill>
                <a:latin typeface="Menlo" charset="0"/>
              </a:rPr>
              <a:t>.</a:t>
            </a:r>
            <a:r>
              <a:rPr lang="en-US" sz="2400" dirty="0" err="1" smtClean="0">
                <a:solidFill>
                  <a:srgbClr val="795E26"/>
                </a:solidFill>
                <a:latin typeface="Menlo" charset="0"/>
              </a:rPr>
              <a:t>endDialog</a:t>
            </a:r>
            <a:r>
              <a:rPr lang="en-US" sz="2400" dirty="0">
                <a:solidFill>
                  <a:srgbClr val="000000"/>
                </a:solidFill>
                <a:latin typeface="Menlo" charset="0"/>
              </a:rPr>
              <a:t>(</a:t>
            </a:r>
            <a:r>
              <a:rPr lang="en-US" sz="2400" dirty="0">
                <a:solidFill>
                  <a:srgbClr val="A31515"/>
                </a:solidFill>
                <a:latin typeface="Menlo" charset="0"/>
              </a:rPr>
              <a:t>'</a:t>
            </a:r>
            <a:r>
              <a:rPr lang="en-US" sz="2400" dirty="0" err="1">
                <a:solidFill>
                  <a:srgbClr val="A31515"/>
                </a:solidFill>
                <a:latin typeface="Menlo" charset="0"/>
              </a:rPr>
              <a:t>bienvenido</a:t>
            </a:r>
            <a:r>
              <a:rPr lang="en-US" sz="2400" dirty="0">
                <a:solidFill>
                  <a:srgbClr val="A31515"/>
                </a:solidFill>
                <a:latin typeface="Menlo" charset="0"/>
              </a:rPr>
              <a:t>'</a:t>
            </a:r>
            <a:r>
              <a:rPr lang="en-US" sz="2400" dirty="0">
                <a:solidFill>
                  <a:srgbClr val="000000"/>
                </a:solidFill>
                <a:latin typeface="Menlo" charset="0"/>
              </a:rPr>
              <a:t>);</a:t>
            </a:r>
          </a:p>
          <a:p>
            <a:r>
              <a:rPr lang="en-US" sz="2400" dirty="0" smtClean="0">
                <a:solidFill>
                  <a:srgbClr val="000000"/>
                </a:solidFill>
                <a:latin typeface="Menlo" charset="0"/>
              </a:rPr>
              <a:t>	} </a:t>
            </a:r>
            <a:r>
              <a:rPr lang="en-US" sz="2400" dirty="0">
                <a:solidFill>
                  <a:srgbClr val="AF00DB"/>
                </a:solidFill>
                <a:latin typeface="Menlo" charset="0"/>
              </a:rPr>
              <a:t>else</a:t>
            </a:r>
            <a:r>
              <a:rPr lang="en-US" sz="2400" dirty="0">
                <a:solidFill>
                  <a:srgbClr val="000000"/>
                </a:solidFill>
                <a:latin typeface="Menlo" charset="0"/>
              </a:rPr>
              <a:t> {</a:t>
            </a:r>
          </a:p>
          <a:p>
            <a:r>
              <a:rPr lang="en-US" sz="2400" dirty="0" smtClean="0">
                <a:solidFill>
                  <a:srgbClr val="001080"/>
                </a:solidFill>
                <a:latin typeface="Menlo" charset="0"/>
              </a:rPr>
              <a:t>		</a:t>
            </a:r>
            <a:r>
              <a:rPr lang="en-US" sz="2400" dirty="0" err="1" smtClean="0">
                <a:solidFill>
                  <a:srgbClr val="001080"/>
                </a:solidFill>
                <a:latin typeface="Menlo" charset="0"/>
              </a:rPr>
              <a:t>session</a:t>
            </a:r>
            <a:r>
              <a:rPr lang="en-US" sz="2400" dirty="0" err="1" smtClean="0">
                <a:solidFill>
                  <a:srgbClr val="000000"/>
                </a:solidFill>
                <a:latin typeface="Menlo" charset="0"/>
              </a:rPr>
              <a:t>.</a:t>
            </a:r>
            <a:r>
              <a:rPr lang="en-US" sz="2400" dirty="0" err="1" smtClean="0">
                <a:solidFill>
                  <a:srgbClr val="795E26"/>
                </a:solidFill>
                <a:latin typeface="Menlo" charset="0"/>
              </a:rPr>
              <a:t>error</a:t>
            </a:r>
            <a:r>
              <a:rPr lang="en-US" sz="2400" dirty="0" smtClean="0">
                <a:solidFill>
                  <a:srgbClr val="000000"/>
                </a:solidFill>
                <a:latin typeface="Menlo" charset="0"/>
              </a:rPr>
              <a:t>(</a:t>
            </a:r>
            <a:r>
              <a:rPr lang="en-US" sz="2400" dirty="0" smtClean="0">
                <a:solidFill>
                  <a:srgbClr val="001080"/>
                </a:solidFill>
                <a:latin typeface="Menlo" charset="0"/>
              </a:rPr>
              <a:t>err</a:t>
            </a:r>
            <a:r>
              <a:rPr lang="en-US" sz="2400" dirty="0">
                <a:solidFill>
                  <a:srgbClr val="000000"/>
                </a:solidFill>
                <a:latin typeface="Menlo" charset="0"/>
              </a:rPr>
              <a:t>);</a:t>
            </a:r>
          </a:p>
          <a:p>
            <a:r>
              <a:rPr lang="en-US" sz="2400" dirty="0" smtClean="0">
                <a:solidFill>
                  <a:srgbClr val="000000"/>
                </a:solidFill>
                <a:latin typeface="Menlo" charset="0"/>
              </a:rPr>
              <a:t>	}</a:t>
            </a:r>
            <a:endParaRPr lang="en-US" sz="2400" dirty="0">
              <a:solidFill>
                <a:srgbClr val="000000"/>
              </a:solidFill>
              <a:latin typeface="Menlo" charset="0"/>
            </a:endParaRPr>
          </a:p>
          <a:p>
            <a:r>
              <a:rPr lang="en-US" sz="2400" dirty="0">
                <a:solidFill>
                  <a:srgbClr val="000000"/>
                </a:solidFill>
                <a:latin typeface="Menlo" charset="0"/>
              </a:rPr>
              <a:t>});</a:t>
            </a:r>
            <a:endParaRPr lang="en-US" sz="2400" b="0" dirty="0">
              <a:solidFill>
                <a:srgbClr val="000000"/>
              </a:solidFill>
              <a:effectLst/>
              <a:latin typeface="Menlo" charset="0"/>
            </a:endParaRPr>
          </a:p>
        </p:txBody>
      </p:sp>
    </p:spTree>
    <p:extLst>
      <p:ext uri="{BB962C8B-B14F-4D97-AF65-F5344CB8AC3E}">
        <p14:creationId xmlns:p14="http://schemas.microsoft.com/office/powerpoint/2010/main" val="168556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multiLenguaje.js</a:t>
            </a:r>
            <a:endParaRPr lang="en-US" dirty="0"/>
          </a:p>
        </p:txBody>
      </p:sp>
      <p:sp>
        <p:nvSpPr>
          <p:cNvPr id="5" name="Text Placeholder 4"/>
          <p:cNvSpPr>
            <a:spLocks noGrp="1"/>
          </p:cNvSpPr>
          <p:nvPr>
            <p:ph type="body" sz="quarter" idx="10"/>
          </p:nvPr>
        </p:nvSpPr>
        <p:spPr>
          <a:xfrm>
            <a:off x="365760" y="1820862"/>
            <a:ext cx="11704320" cy="3847207"/>
          </a:xfrm>
        </p:spPr>
        <p:txBody>
          <a:bodyPr/>
          <a:lstStyle/>
          <a:p>
            <a:r>
              <a:rPr lang="en-US" sz="2000" dirty="0">
                <a:solidFill>
                  <a:srgbClr val="0000FF"/>
                </a:solidFill>
                <a:latin typeface="Menlo" charset="0"/>
              </a:rPr>
              <a:t>function</a:t>
            </a:r>
            <a:r>
              <a:rPr lang="en-US" sz="2000" dirty="0">
                <a:solidFill>
                  <a:srgbClr val="000000"/>
                </a:solidFill>
                <a:latin typeface="Menlo" charset="0"/>
              </a:rPr>
              <a:t> (</a:t>
            </a:r>
            <a:r>
              <a:rPr lang="en-US" sz="2000" dirty="0">
                <a:solidFill>
                  <a:srgbClr val="001080"/>
                </a:solidFill>
                <a:latin typeface="Menlo" charset="0"/>
              </a:rPr>
              <a:t>session</a:t>
            </a:r>
            <a:r>
              <a:rPr lang="en-US" sz="2000" dirty="0">
                <a:solidFill>
                  <a:srgbClr val="000000"/>
                </a:solidFill>
                <a:latin typeface="Menlo" charset="0"/>
              </a:rPr>
              <a:t>, </a:t>
            </a:r>
            <a:r>
              <a:rPr lang="en-US" sz="2000" dirty="0">
                <a:solidFill>
                  <a:srgbClr val="001080"/>
                </a:solidFill>
                <a:latin typeface="Menlo" charset="0"/>
              </a:rPr>
              <a:t>results</a:t>
            </a:r>
            <a:r>
              <a:rPr lang="en-US" sz="2000" dirty="0">
                <a:solidFill>
                  <a:srgbClr val="000000"/>
                </a:solidFill>
                <a:latin typeface="Menlo" charset="0"/>
              </a:rPr>
              <a:t>, </a:t>
            </a:r>
            <a:r>
              <a:rPr lang="en-US" sz="2000" dirty="0">
                <a:solidFill>
                  <a:srgbClr val="001080"/>
                </a:solidFill>
                <a:latin typeface="Menlo" charset="0"/>
              </a:rPr>
              <a:t>next</a:t>
            </a:r>
            <a:r>
              <a:rPr lang="en-US" sz="2000" dirty="0">
                <a:solidFill>
                  <a:srgbClr val="000000"/>
                </a:solidFill>
                <a:latin typeface="Menlo" charset="0"/>
              </a:rPr>
              <a:t>) {</a:t>
            </a:r>
          </a:p>
          <a:p>
            <a:r>
              <a:rPr lang="en-US" sz="2000" dirty="0" smtClean="0">
                <a:solidFill>
                  <a:srgbClr val="001080"/>
                </a:solidFill>
                <a:latin typeface="Menlo" charset="0"/>
              </a:rPr>
              <a:t>	</a:t>
            </a:r>
            <a:r>
              <a:rPr lang="en-US" sz="2000" dirty="0" err="1" smtClean="0">
                <a:solidFill>
                  <a:srgbClr val="001080"/>
                </a:solidFill>
                <a:latin typeface="Menlo" charset="0"/>
              </a:rPr>
              <a:t>builder</a:t>
            </a:r>
            <a:r>
              <a:rPr lang="en-US" sz="2000" dirty="0" err="1" smtClean="0">
                <a:solidFill>
                  <a:srgbClr val="000000"/>
                </a:solidFill>
                <a:latin typeface="Menlo" charset="0"/>
              </a:rPr>
              <a:t>.</a:t>
            </a:r>
            <a:r>
              <a:rPr lang="en-US" sz="2000" dirty="0" err="1" smtClean="0">
                <a:solidFill>
                  <a:srgbClr val="001080"/>
                </a:solidFill>
                <a:latin typeface="Menlo" charset="0"/>
              </a:rPr>
              <a:t>Prompts</a:t>
            </a:r>
            <a:r>
              <a:rPr lang="en-US" sz="2000" dirty="0" err="1" smtClean="0">
                <a:solidFill>
                  <a:srgbClr val="000000"/>
                </a:solidFill>
                <a:latin typeface="Menlo" charset="0"/>
              </a:rPr>
              <a:t>.</a:t>
            </a:r>
            <a:r>
              <a:rPr lang="en-US" sz="2000" dirty="0" err="1" smtClean="0">
                <a:solidFill>
                  <a:srgbClr val="795E26"/>
                </a:solidFill>
                <a:latin typeface="Menlo" charset="0"/>
              </a:rPr>
              <a:t>text</a:t>
            </a:r>
            <a:r>
              <a:rPr lang="en-US" sz="2000" dirty="0" smtClean="0">
                <a:solidFill>
                  <a:srgbClr val="000000"/>
                </a:solidFill>
                <a:latin typeface="Menlo" charset="0"/>
              </a:rPr>
              <a:t>(</a:t>
            </a:r>
            <a:r>
              <a:rPr lang="en-US" sz="2000" dirty="0" smtClean="0">
                <a:solidFill>
                  <a:srgbClr val="001080"/>
                </a:solidFill>
                <a:latin typeface="Menlo" charset="0"/>
              </a:rPr>
              <a:t>session</a:t>
            </a:r>
            <a:r>
              <a:rPr lang="en-US" sz="2000" dirty="0">
                <a:solidFill>
                  <a:srgbClr val="000000"/>
                </a:solidFill>
                <a:latin typeface="Menlo" charset="0"/>
              </a:rPr>
              <a:t>, </a:t>
            </a:r>
            <a:r>
              <a:rPr lang="en-US" sz="2000" dirty="0">
                <a:solidFill>
                  <a:srgbClr val="A31515"/>
                </a:solidFill>
                <a:latin typeface="Menlo" charset="0"/>
              </a:rPr>
              <a:t>'</a:t>
            </a:r>
            <a:r>
              <a:rPr lang="en-US" sz="2000" dirty="0" err="1">
                <a:solidFill>
                  <a:srgbClr val="A31515"/>
                </a:solidFill>
                <a:latin typeface="Menlo" charset="0"/>
              </a:rPr>
              <a:t>preguntar_nombre</a:t>
            </a:r>
            <a:r>
              <a:rPr lang="en-US" sz="2000" dirty="0">
                <a:solidFill>
                  <a:srgbClr val="A31515"/>
                </a:solidFill>
                <a:latin typeface="Menlo" charset="0"/>
              </a:rPr>
              <a:t>'</a:t>
            </a:r>
            <a:r>
              <a:rPr lang="en-US" sz="2000" dirty="0">
                <a:solidFill>
                  <a:srgbClr val="000000"/>
                </a:solidFill>
                <a:latin typeface="Menlo" charset="0"/>
              </a:rPr>
              <a:t>);</a:t>
            </a:r>
          </a:p>
          <a:p>
            <a:r>
              <a:rPr lang="en-US" sz="2000" dirty="0">
                <a:solidFill>
                  <a:srgbClr val="000000"/>
                </a:solidFill>
                <a:latin typeface="Menlo" charset="0"/>
              </a:rPr>
              <a:t>},</a:t>
            </a:r>
          </a:p>
          <a:p>
            <a:r>
              <a:rPr lang="en-US" sz="2000" dirty="0">
                <a:solidFill>
                  <a:srgbClr val="0000FF"/>
                </a:solidFill>
                <a:latin typeface="Menlo" charset="0"/>
              </a:rPr>
              <a:t>function</a:t>
            </a:r>
            <a:r>
              <a:rPr lang="en-US" sz="2000" dirty="0">
                <a:solidFill>
                  <a:srgbClr val="000000"/>
                </a:solidFill>
                <a:latin typeface="Menlo" charset="0"/>
              </a:rPr>
              <a:t> (</a:t>
            </a:r>
            <a:r>
              <a:rPr lang="en-US" sz="2000" dirty="0">
                <a:solidFill>
                  <a:srgbClr val="001080"/>
                </a:solidFill>
                <a:latin typeface="Menlo" charset="0"/>
              </a:rPr>
              <a:t>session</a:t>
            </a:r>
            <a:r>
              <a:rPr lang="en-US" sz="2000" dirty="0">
                <a:solidFill>
                  <a:srgbClr val="000000"/>
                </a:solidFill>
                <a:latin typeface="Menlo" charset="0"/>
              </a:rPr>
              <a:t>, </a:t>
            </a:r>
            <a:r>
              <a:rPr lang="en-US" sz="2000" dirty="0">
                <a:solidFill>
                  <a:srgbClr val="001080"/>
                </a:solidFill>
                <a:latin typeface="Menlo" charset="0"/>
              </a:rPr>
              <a:t>results</a:t>
            </a:r>
            <a:r>
              <a:rPr lang="en-US" sz="2000" dirty="0">
                <a:solidFill>
                  <a:srgbClr val="000000"/>
                </a:solidFill>
                <a:latin typeface="Menlo" charset="0"/>
              </a:rPr>
              <a:t>, </a:t>
            </a:r>
            <a:r>
              <a:rPr lang="en-US" sz="2000" dirty="0">
                <a:solidFill>
                  <a:srgbClr val="001080"/>
                </a:solidFill>
                <a:latin typeface="Menlo" charset="0"/>
              </a:rPr>
              <a:t>next</a:t>
            </a:r>
            <a:r>
              <a:rPr lang="en-US" sz="2000" dirty="0">
                <a:solidFill>
                  <a:srgbClr val="000000"/>
                </a:solidFill>
                <a:latin typeface="Menlo" charset="0"/>
              </a:rPr>
              <a:t>) {</a:t>
            </a:r>
          </a:p>
          <a:p>
            <a:r>
              <a:rPr lang="en-US" sz="2000" dirty="0" smtClean="0">
                <a:solidFill>
                  <a:srgbClr val="0000FF"/>
                </a:solidFill>
                <a:latin typeface="Menlo" charset="0"/>
              </a:rPr>
              <a:t>	let</a:t>
            </a:r>
            <a:r>
              <a:rPr lang="en-US" sz="2000" dirty="0" smtClean="0">
                <a:solidFill>
                  <a:srgbClr val="000000"/>
                </a:solidFill>
                <a:latin typeface="Menlo" charset="0"/>
              </a:rPr>
              <a:t> </a:t>
            </a:r>
            <a:r>
              <a:rPr lang="en-US" sz="2000" dirty="0" err="1">
                <a:solidFill>
                  <a:srgbClr val="001080"/>
                </a:solidFill>
                <a:latin typeface="Menlo" charset="0"/>
              </a:rPr>
              <a:t>nombre</a:t>
            </a:r>
            <a:r>
              <a:rPr lang="en-US" sz="2000" dirty="0">
                <a:solidFill>
                  <a:srgbClr val="000000"/>
                </a:solidFill>
                <a:latin typeface="Menlo" charset="0"/>
              </a:rPr>
              <a:t> = </a:t>
            </a:r>
            <a:r>
              <a:rPr lang="en-US" sz="2000" dirty="0" err="1">
                <a:solidFill>
                  <a:srgbClr val="001080"/>
                </a:solidFill>
                <a:latin typeface="Menlo" charset="0"/>
              </a:rPr>
              <a:t>results</a:t>
            </a:r>
            <a:r>
              <a:rPr lang="en-US" sz="2000" dirty="0" err="1">
                <a:solidFill>
                  <a:srgbClr val="000000"/>
                </a:solidFill>
                <a:latin typeface="Menlo" charset="0"/>
              </a:rPr>
              <a:t>.</a:t>
            </a:r>
            <a:r>
              <a:rPr lang="en-US" sz="2000" dirty="0" err="1">
                <a:solidFill>
                  <a:srgbClr val="001080"/>
                </a:solidFill>
                <a:latin typeface="Menlo" charset="0"/>
              </a:rPr>
              <a:t>response</a:t>
            </a:r>
            <a:r>
              <a:rPr lang="en-US" sz="2000" dirty="0">
                <a:solidFill>
                  <a:srgbClr val="000000"/>
                </a:solidFill>
                <a:latin typeface="Menlo" charset="0"/>
              </a:rPr>
              <a:t>;</a:t>
            </a:r>
          </a:p>
          <a:p>
            <a:r>
              <a:rPr lang="en-US" sz="2000" dirty="0" smtClean="0">
                <a:solidFill>
                  <a:srgbClr val="0000FF"/>
                </a:solidFill>
                <a:latin typeface="Menlo" charset="0"/>
              </a:rPr>
              <a:t>	let</a:t>
            </a:r>
            <a:r>
              <a:rPr lang="en-US" sz="2000" dirty="0" smtClean="0">
                <a:solidFill>
                  <a:srgbClr val="000000"/>
                </a:solidFill>
                <a:latin typeface="Menlo" charset="0"/>
              </a:rPr>
              <a:t> </a:t>
            </a:r>
            <a:r>
              <a:rPr lang="en-US" sz="2000" dirty="0" err="1">
                <a:solidFill>
                  <a:srgbClr val="001080"/>
                </a:solidFill>
                <a:latin typeface="Menlo" charset="0"/>
              </a:rPr>
              <a:t>msj</a:t>
            </a:r>
            <a:r>
              <a:rPr lang="en-US" sz="2000" dirty="0">
                <a:solidFill>
                  <a:srgbClr val="000000"/>
                </a:solidFill>
                <a:latin typeface="Menlo" charset="0"/>
              </a:rPr>
              <a:t> </a:t>
            </a:r>
            <a:r>
              <a:rPr lang="en-US" sz="2000" dirty="0" smtClean="0">
                <a:solidFill>
                  <a:srgbClr val="000000"/>
                </a:solidFill>
                <a:latin typeface="Menlo" charset="0"/>
              </a:rPr>
              <a:t>= </a:t>
            </a:r>
            <a:r>
              <a:rPr lang="en-US" sz="2000" dirty="0" err="1" smtClean="0">
                <a:solidFill>
                  <a:srgbClr val="001080"/>
                </a:solidFill>
                <a:latin typeface="Menlo" charset="0"/>
              </a:rPr>
              <a:t>session</a:t>
            </a:r>
            <a:r>
              <a:rPr lang="en-US" sz="2000" dirty="0" err="1" smtClean="0">
                <a:solidFill>
                  <a:srgbClr val="000000"/>
                </a:solidFill>
                <a:latin typeface="Menlo" charset="0"/>
              </a:rPr>
              <a:t>.</a:t>
            </a:r>
            <a:r>
              <a:rPr lang="en-US" sz="2000" dirty="0" err="1" smtClean="0">
                <a:solidFill>
                  <a:srgbClr val="001080"/>
                </a:solidFill>
                <a:latin typeface="Menlo" charset="0"/>
              </a:rPr>
              <a:t>localizer</a:t>
            </a:r>
            <a:r>
              <a:rPr lang="en-US" sz="2000" dirty="0" err="1" smtClean="0">
                <a:solidFill>
                  <a:srgbClr val="000000"/>
                </a:solidFill>
                <a:latin typeface="Menlo" charset="0"/>
              </a:rPr>
              <a:t>.</a:t>
            </a:r>
            <a:r>
              <a:rPr lang="en-US" sz="2000" dirty="0" err="1" smtClean="0">
                <a:solidFill>
                  <a:srgbClr val="795E26"/>
                </a:solidFill>
                <a:latin typeface="Menlo" charset="0"/>
              </a:rPr>
              <a:t>gettext</a:t>
            </a:r>
            <a:r>
              <a:rPr lang="en-US" sz="2000" dirty="0" smtClean="0">
                <a:solidFill>
                  <a:srgbClr val="000000"/>
                </a:solidFill>
                <a:latin typeface="Menlo" charset="0"/>
              </a:rPr>
              <a:t>(</a:t>
            </a:r>
            <a:r>
              <a:rPr lang="en-US" sz="2000" dirty="0" err="1" smtClean="0">
                <a:solidFill>
                  <a:srgbClr val="001080"/>
                </a:solidFill>
                <a:latin typeface="Menlo" charset="0"/>
              </a:rPr>
              <a:t>session</a:t>
            </a:r>
            <a:r>
              <a:rPr lang="en-US" sz="2000" dirty="0" err="1" smtClean="0">
                <a:solidFill>
                  <a:srgbClr val="000000"/>
                </a:solidFill>
                <a:latin typeface="Menlo" charset="0"/>
              </a:rPr>
              <a:t>.</a:t>
            </a:r>
            <a:r>
              <a:rPr lang="en-US" sz="2000" dirty="0" err="1" smtClean="0">
                <a:solidFill>
                  <a:srgbClr val="795E26"/>
                </a:solidFill>
                <a:latin typeface="Menlo" charset="0"/>
              </a:rPr>
              <a:t>preferredLocale</a:t>
            </a:r>
            <a:r>
              <a:rPr lang="en-US" sz="2000" dirty="0">
                <a:solidFill>
                  <a:srgbClr val="000000"/>
                </a:solidFill>
                <a:latin typeface="Menlo" charset="0"/>
              </a:rPr>
              <a:t>(), 	</a:t>
            </a:r>
            <a:r>
              <a:rPr lang="en-US" sz="2000" dirty="0" smtClean="0">
                <a:solidFill>
                  <a:srgbClr val="000000"/>
                </a:solidFill>
                <a:latin typeface="Menlo" charset="0"/>
              </a:rPr>
              <a:t>  		</a:t>
            </a:r>
            <a:r>
              <a:rPr lang="en-US" sz="2000" dirty="0" smtClean="0">
                <a:solidFill>
                  <a:srgbClr val="A31515"/>
                </a:solidFill>
                <a:latin typeface="Menlo" charset="0"/>
              </a:rPr>
              <a:t>'</a:t>
            </a:r>
            <a:r>
              <a:rPr lang="en-US" sz="2000" dirty="0" err="1" smtClean="0">
                <a:solidFill>
                  <a:srgbClr val="A31515"/>
                </a:solidFill>
                <a:latin typeface="Menlo" charset="0"/>
              </a:rPr>
              <a:t>saludar_nombre</a:t>
            </a:r>
            <a:r>
              <a:rPr lang="en-US" sz="2000" dirty="0">
                <a:solidFill>
                  <a:srgbClr val="A31515"/>
                </a:solidFill>
                <a:latin typeface="Menlo" charset="0"/>
              </a:rPr>
              <a:t>'</a:t>
            </a:r>
            <a:r>
              <a:rPr lang="en-US" sz="2000" dirty="0">
                <a:solidFill>
                  <a:srgbClr val="000000"/>
                </a:solidFill>
                <a:latin typeface="Menlo" charset="0"/>
              </a:rPr>
              <a:t>);</a:t>
            </a:r>
          </a:p>
          <a:p>
            <a:r>
              <a:rPr lang="en-US" sz="2000" dirty="0">
                <a:solidFill>
                  <a:srgbClr val="000000"/>
                </a:solidFill>
                <a:latin typeface="Menlo" charset="0"/>
              </a:rPr>
              <a:t/>
            </a:r>
            <a:br>
              <a:rPr lang="en-US" sz="2000" dirty="0">
                <a:solidFill>
                  <a:srgbClr val="000000"/>
                </a:solidFill>
                <a:latin typeface="Menlo" charset="0"/>
              </a:rPr>
            </a:br>
            <a:r>
              <a:rPr lang="en-US" sz="2000" dirty="0" smtClean="0">
                <a:solidFill>
                  <a:srgbClr val="000000"/>
                </a:solidFill>
                <a:latin typeface="Menlo" charset="0"/>
              </a:rPr>
              <a:t>	</a:t>
            </a:r>
            <a:r>
              <a:rPr lang="en-US" sz="2000" dirty="0" err="1" smtClean="0">
                <a:solidFill>
                  <a:srgbClr val="001080"/>
                </a:solidFill>
                <a:latin typeface="Menlo" charset="0"/>
              </a:rPr>
              <a:t>session</a:t>
            </a:r>
            <a:r>
              <a:rPr lang="en-US" sz="2000" dirty="0" err="1" smtClean="0">
                <a:solidFill>
                  <a:srgbClr val="000000"/>
                </a:solidFill>
                <a:latin typeface="Menlo" charset="0"/>
              </a:rPr>
              <a:t>.</a:t>
            </a:r>
            <a:r>
              <a:rPr lang="en-US" sz="2000" dirty="0" err="1" smtClean="0">
                <a:solidFill>
                  <a:srgbClr val="795E26"/>
                </a:solidFill>
                <a:latin typeface="Menlo" charset="0"/>
              </a:rPr>
              <a:t>send</a:t>
            </a:r>
            <a:r>
              <a:rPr lang="en-US" sz="2000" dirty="0" smtClean="0">
                <a:solidFill>
                  <a:srgbClr val="000000"/>
                </a:solidFill>
                <a:latin typeface="Menlo" charset="0"/>
              </a:rPr>
              <a:t>(</a:t>
            </a:r>
            <a:r>
              <a:rPr lang="en-US" sz="2000" dirty="0" err="1" smtClean="0">
                <a:solidFill>
                  <a:srgbClr val="001080"/>
                </a:solidFill>
                <a:latin typeface="Menlo" charset="0"/>
              </a:rPr>
              <a:t>msj</a:t>
            </a:r>
            <a:r>
              <a:rPr lang="en-US" sz="2000" dirty="0" smtClean="0">
                <a:solidFill>
                  <a:srgbClr val="000000"/>
                </a:solidFill>
                <a:latin typeface="Menlo" charset="0"/>
              </a:rPr>
              <a:t> </a:t>
            </a:r>
            <a:r>
              <a:rPr lang="en-US" sz="2000" dirty="0">
                <a:solidFill>
                  <a:srgbClr val="000000"/>
                </a:solidFill>
                <a:latin typeface="Menlo" charset="0"/>
              </a:rPr>
              <a:t>+ </a:t>
            </a:r>
            <a:r>
              <a:rPr lang="en-US" sz="2000" dirty="0" err="1">
                <a:solidFill>
                  <a:srgbClr val="001080"/>
                </a:solidFill>
                <a:latin typeface="Menlo" charset="0"/>
              </a:rPr>
              <a:t>nombre</a:t>
            </a:r>
            <a:r>
              <a:rPr lang="en-US" sz="2000" dirty="0">
                <a:solidFill>
                  <a:srgbClr val="000000"/>
                </a:solidFill>
                <a:latin typeface="Menlo" charset="0"/>
              </a:rPr>
              <a:t>);</a:t>
            </a:r>
          </a:p>
          <a:p>
            <a:r>
              <a:rPr lang="en-US" sz="2000" dirty="0" smtClean="0">
                <a:solidFill>
                  <a:srgbClr val="000000"/>
                </a:solidFill>
                <a:latin typeface="Menlo" charset="0"/>
              </a:rPr>
              <a:t>}</a:t>
            </a:r>
            <a:endParaRPr lang="en-US" sz="2000" dirty="0">
              <a:solidFill>
                <a:srgbClr val="000000"/>
              </a:solidFill>
              <a:latin typeface="Menlo" charset="0"/>
            </a:endParaRPr>
          </a:p>
          <a:p>
            <a:endParaRPr lang="en-US" sz="2000" b="0" dirty="0">
              <a:solidFill>
                <a:srgbClr val="000000"/>
              </a:solidFill>
              <a:effectLst/>
              <a:latin typeface="Menlo" charset="0"/>
            </a:endParaRPr>
          </a:p>
        </p:txBody>
      </p:sp>
    </p:spTree>
    <p:extLst>
      <p:ext uri="{BB962C8B-B14F-4D97-AF65-F5344CB8AC3E}">
        <p14:creationId xmlns:p14="http://schemas.microsoft.com/office/powerpoint/2010/main" val="195359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Multi </a:t>
            </a:r>
            <a:r>
              <a:rPr lang="en-US" dirty="0" err="1" smtClean="0"/>
              <a:t>lenguaje</a:t>
            </a:r>
            <a:endParaRPr lang="en-US" dirty="0"/>
          </a:p>
        </p:txBody>
      </p:sp>
      <p:sp>
        <p:nvSpPr>
          <p:cNvPr id="8" name="Text Placeholder 4"/>
          <p:cNvSpPr>
            <a:spLocks noGrp="1"/>
          </p:cNvSpPr>
          <p:nvPr>
            <p:ph type="body" sz="quarter" idx="12" hasCustomPrompt="1"/>
          </p:nvPr>
        </p:nvSpPr>
        <p:spPr>
          <a:xfrm>
            <a:off x="274638" y="3954463"/>
            <a:ext cx="10058401" cy="1292662"/>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err="1" smtClean="0"/>
              <a:t>Cómo</a:t>
            </a:r>
            <a:r>
              <a:rPr lang="en-US" dirty="0" smtClean="0"/>
              <a:t> </a:t>
            </a:r>
            <a:r>
              <a:rPr lang="en-US" dirty="0" err="1" smtClean="0"/>
              <a:t>detectar</a:t>
            </a:r>
            <a:r>
              <a:rPr lang="en-US" dirty="0" smtClean="0"/>
              <a:t> y </a:t>
            </a:r>
            <a:r>
              <a:rPr lang="en-US" dirty="0" err="1" smtClean="0"/>
              <a:t>configurar</a:t>
            </a:r>
            <a:r>
              <a:rPr lang="en-US" dirty="0" smtClean="0"/>
              <a:t> </a:t>
            </a:r>
            <a:r>
              <a:rPr lang="en-US" dirty="0" err="1" smtClean="0"/>
              <a:t>distintos</a:t>
            </a:r>
            <a:r>
              <a:rPr lang="en-US" dirty="0" smtClean="0"/>
              <a:t> </a:t>
            </a:r>
            <a:r>
              <a:rPr lang="en-US" dirty="0" err="1" smtClean="0"/>
              <a:t>idiomas</a:t>
            </a:r>
            <a:r>
              <a:rPr lang="en-US" dirty="0" smtClean="0"/>
              <a:t> para un </a:t>
            </a:r>
            <a:r>
              <a:rPr lang="en-US" dirty="0" err="1" smtClean="0"/>
              <a:t>mismo</a:t>
            </a:r>
            <a:r>
              <a:rPr lang="en-US" dirty="0" smtClean="0"/>
              <a:t> bot</a:t>
            </a:r>
            <a:endParaRPr lang="en-US" dirty="0"/>
          </a:p>
        </p:txBody>
      </p:sp>
    </p:spTree>
    <p:extLst>
      <p:ext uri="{BB962C8B-B14F-4D97-AF65-F5344CB8AC3E}">
        <p14:creationId xmlns:p14="http://schemas.microsoft.com/office/powerpoint/2010/main" val="11772075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306206" y="3725862"/>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smtClean="0"/>
              <a:t>Middleware y </a:t>
            </a:r>
            <a:r>
              <a:rPr lang="en-US" dirty="0" err="1" smtClean="0"/>
              <a:t>comandos</a:t>
            </a:r>
            <a:r>
              <a:rPr lang="en-US" dirty="0" smtClean="0"/>
              <a:t> </a:t>
            </a:r>
            <a:r>
              <a:rPr lang="en-US" dirty="0" err="1" smtClean="0"/>
              <a:t>globales</a:t>
            </a:r>
            <a:endParaRPr lang="en-US" dirty="0"/>
          </a:p>
        </p:txBody>
      </p:sp>
    </p:spTree>
    <p:extLst>
      <p:ext uri="{BB962C8B-B14F-4D97-AF65-F5344CB8AC3E}">
        <p14:creationId xmlns:p14="http://schemas.microsoft.com/office/powerpoint/2010/main" val="6529460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middleware.js</a:t>
            </a:r>
            <a:endParaRPr lang="en-US" dirty="0"/>
          </a:p>
        </p:txBody>
      </p:sp>
      <p:sp>
        <p:nvSpPr>
          <p:cNvPr id="5" name="Text Placeholder 4"/>
          <p:cNvSpPr>
            <a:spLocks noGrp="1"/>
          </p:cNvSpPr>
          <p:nvPr>
            <p:ph type="body" sz="quarter" idx="10"/>
          </p:nvPr>
        </p:nvSpPr>
        <p:spPr>
          <a:xfrm>
            <a:off x="365760" y="1439862"/>
            <a:ext cx="11704320" cy="6124754"/>
          </a:xfrm>
        </p:spPr>
        <p:txBody>
          <a:bodyPr/>
          <a:lstStyle/>
          <a:p>
            <a:r>
              <a:rPr lang="en-US" sz="2000" dirty="0">
                <a:solidFill>
                  <a:srgbClr val="008000"/>
                </a:solidFill>
                <a:latin typeface="Menlo" charset="0"/>
              </a:rPr>
              <a:t>// </a:t>
            </a:r>
            <a:r>
              <a:rPr lang="en-US" sz="2000" dirty="0" err="1">
                <a:solidFill>
                  <a:srgbClr val="008000"/>
                </a:solidFill>
                <a:latin typeface="Menlo" charset="0"/>
              </a:rPr>
              <a:t>Agregamos</a:t>
            </a:r>
            <a:r>
              <a:rPr lang="en-US" sz="2000" dirty="0">
                <a:solidFill>
                  <a:srgbClr val="008000"/>
                </a:solidFill>
                <a:latin typeface="Menlo" charset="0"/>
              </a:rPr>
              <a:t> </a:t>
            </a:r>
            <a:r>
              <a:rPr lang="en-US" sz="2000" dirty="0" err="1">
                <a:solidFill>
                  <a:srgbClr val="008000"/>
                </a:solidFill>
                <a:latin typeface="Menlo" charset="0"/>
              </a:rPr>
              <a:t>nuestro</a:t>
            </a:r>
            <a:r>
              <a:rPr lang="en-US" sz="2000" dirty="0">
                <a:solidFill>
                  <a:srgbClr val="008000"/>
                </a:solidFill>
                <a:latin typeface="Menlo" charset="0"/>
              </a:rPr>
              <a:t> </a:t>
            </a:r>
            <a:r>
              <a:rPr lang="en-US" sz="2000" dirty="0" smtClean="0">
                <a:solidFill>
                  <a:srgbClr val="008000"/>
                </a:solidFill>
                <a:latin typeface="Menlo" charset="0"/>
              </a:rPr>
              <a:t>middleware</a:t>
            </a:r>
            <a:endParaRPr lang="en-US" sz="2000" dirty="0" smtClean="0">
              <a:solidFill>
                <a:srgbClr val="001080"/>
              </a:solidFill>
              <a:latin typeface="Menlo" charset="0"/>
            </a:endParaRPr>
          </a:p>
          <a:p>
            <a:r>
              <a:rPr lang="en-US" sz="2000" dirty="0" err="1" smtClean="0">
                <a:solidFill>
                  <a:srgbClr val="001080"/>
                </a:solidFill>
                <a:latin typeface="Menlo" charset="0"/>
              </a:rPr>
              <a:t>bot</a:t>
            </a:r>
            <a:r>
              <a:rPr lang="en-US" sz="2000" dirty="0" err="1" smtClean="0">
                <a:solidFill>
                  <a:srgbClr val="000000"/>
                </a:solidFill>
                <a:latin typeface="Menlo" charset="0"/>
              </a:rPr>
              <a:t>.</a:t>
            </a:r>
            <a:r>
              <a:rPr lang="en-US" sz="2000" dirty="0" err="1" smtClean="0">
                <a:solidFill>
                  <a:srgbClr val="795E26"/>
                </a:solidFill>
                <a:latin typeface="Menlo" charset="0"/>
              </a:rPr>
              <a:t>use</a:t>
            </a:r>
            <a:r>
              <a:rPr lang="en-US" sz="2000" dirty="0">
                <a:solidFill>
                  <a:srgbClr val="000000"/>
                </a:solidFill>
                <a:latin typeface="Menlo" charset="0"/>
              </a:rPr>
              <a:t>({</a:t>
            </a:r>
          </a:p>
          <a:p>
            <a:r>
              <a:rPr lang="en-US" sz="2000" dirty="0" smtClean="0">
                <a:solidFill>
                  <a:srgbClr val="001080"/>
                </a:solidFill>
                <a:latin typeface="Menlo" charset="0"/>
              </a:rPr>
              <a:t>	</a:t>
            </a:r>
            <a:r>
              <a:rPr lang="en-US" sz="2000" dirty="0" err="1" smtClean="0">
                <a:solidFill>
                  <a:srgbClr val="001080"/>
                </a:solidFill>
                <a:latin typeface="Menlo" charset="0"/>
              </a:rPr>
              <a:t>botbuilder</a:t>
            </a:r>
            <a:r>
              <a:rPr lang="en-US" sz="2000" dirty="0">
                <a:solidFill>
                  <a:srgbClr val="001080"/>
                </a:solidFill>
                <a:latin typeface="Menlo" charset="0"/>
              </a:rPr>
              <a:t>:</a:t>
            </a:r>
            <a:r>
              <a:rPr lang="en-US" sz="2000" dirty="0">
                <a:solidFill>
                  <a:srgbClr val="000000"/>
                </a:solidFill>
                <a:latin typeface="Menlo" charset="0"/>
              </a:rPr>
              <a:t> </a:t>
            </a:r>
            <a:r>
              <a:rPr lang="en-US" sz="2000" dirty="0">
                <a:solidFill>
                  <a:srgbClr val="0000FF"/>
                </a:solidFill>
                <a:latin typeface="Menlo" charset="0"/>
              </a:rPr>
              <a:t>function</a:t>
            </a:r>
            <a:r>
              <a:rPr lang="en-US" sz="2000" dirty="0">
                <a:solidFill>
                  <a:srgbClr val="000000"/>
                </a:solidFill>
                <a:latin typeface="Menlo" charset="0"/>
              </a:rPr>
              <a:t> (</a:t>
            </a:r>
            <a:r>
              <a:rPr lang="en-US" sz="2000" dirty="0">
                <a:solidFill>
                  <a:srgbClr val="001080"/>
                </a:solidFill>
                <a:latin typeface="Menlo" charset="0"/>
              </a:rPr>
              <a:t>session</a:t>
            </a:r>
            <a:r>
              <a:rPr lang="en-US" sz="2000" dirty="0">
                <a:solidFill>
                  <a:srgbClr val="000000"/>
                </a:solidFill>
                <a:latin typeface="Menlo" charset="0"/>
              </a:rPr>
              <a:t>, </a:t>
            </a:r>
            <a:r>
              <a:rPr lang="en-US" sz="2000" dirty="0">
                <a:solidFill>
                  <a:srgbClr val="001080"/>
                </a:solidFill>
                <a:latin typeface="Menlo" charset="0"/>
              </a:rPr>
              <a:t>next</a:t>
            </a:r>
            <a:r>
              <a:rPr lang="en-US" sz="2000" dirty="0">
                <a:solidFill>
                  <a:srgbClr val="000000"/>
                </a:solidFill>
                <a:latin typeface="Menlo" charset="0"/>
              </a:rPr>
              <a:t>) {</a:t>
            </a:r>
          </a:p>
          <a:p>
            <a:r>
              <a:rPr lang="en-US" sz="2000" dirty="0" smtClean="0">
                <a:solidFill>
                  <a:srgbClr val="795E26"/>
                </a:solidFill>
                <a:latin typeface="Menlo" charset="0"/>
              </a:rPr>
              <a:t>		</a:t>
            </a:r>
            <a:r>
              <a:rPr lang="en-US" sz="2000" dirty="0" err="1" smtClean="0">
                <a:solidFill>
                  <a:srgbClr val="795E26"/>
                </a:solidFill>
                <a:latin typeface="Menlo" charset="0"/>
              </a:rPr>
              <a:t>logMensajeEntrante</a:t>
            </a:r>
            <a:r>
              <a:rPr lang="en-US" sz="2000" dirty="0" smtClean="0">
                <a:solidFill>
                  <a:srgbClr val="000000"/>
                </a:solidFill>
                <a:latin typeface="Menlo" charset="0"/>
              </a:rPr>
              <a:t>(</a:t>
            </a:r>
            <a:r>
              <a:rPr lang="en-US" sz="2000" dirty="0" smtClean="0">
                <a:solidFill>
                  <a:srgbClr val="001080"/>
                </a:solidFill>
                <a:latin typeface="Menlo" charset="0"/>
              </a:rPr>
              <a:t>session</a:t>
            </a:r>
            <a:r>
              <a:rPr lang="en-US" sz="2000" dirty="0">
                <a:solidFill>
                  <a:srgbClr val="000000"/>
                </a:solidFill>
                <a:latin typeface="Menlo" charset="0"/>
              </a:rPr>
              <a:t>, </a:t>
            </a:r>
            <a:r>
              <a:rPr lang="en-US" sz="2000" dirty="0">
                <a:solidFill>
                  <a:srgbClr val="001080"/>
                </a:solidFill>
                <a:latin typeface="Menlo" charset="0"/>
              </a:rPr>
              <a:t>next</a:t>
            </a:r>
            <a:r>
              <a:rPr lang="en-US" sz="2000" dirty="0">
                <a:solidFill>
                  <a:srgbClr val="000000"/>
                </a:solidFill>
                <a:latin typeface="Menlo" charset="0"/>
              </a:rPr>
              <a:t>);</a:t>
            </a:r>
          </a:p>
          <a:p>
            <a:r>
              <a:rPr lang="en-US" sz="2000" dirty="0" smtClean="0">
                <a:solidFill>
                  <a:srgbClr val="000000"/>
                </a:solidFill>
                <a:latin typeface="Menlo" charset="0"/>
              </a:rPr>
              <a:t>	},</a:t>
            </a:r>
            <a:endParaRPr lang="en-US" sz="2000" dirty="0">
              <a:solidFill>
                <a:srgbClr val="000000"/>
              </a:solidFill>
              <a:latin typeface="Menlo" charset="0"/>
            </a:endParaRPr>
          </a:p>
          <a:p>
            <a:r>
              <a:rPr lang="en-US" sz="2000" dirty="0" smtClean="0">
                <a:solidFill>
                  <a:srgbClr val="001080"/>
                </a:solidFill>
                <a:latin typeface="Menlo" charset="0"/>
              </a:rPr>
              <a:t>	send</a:t>
            </a:r>
            <a:r>
              <a:rPr lang="en-US" sz="2000" dirty="0">
                <a:solidFill>
                  <a:srgbClr val="001080"/>
                </a:solidFill>
                <a:latin typeface="Menlo" charset="0"/>
              </a:rPr>
              <a:t>:</a:t>
            </a:r>
            <a:r>
              <a:rPr lang="en-US" sz="2000" dirty="0">
                <a:solidFill>
                  <a:srgbClr val="000000"/>
                </a:solidFill>
                <a:latin typeface="Menlo" charset="0"/>
              </a:rPr>
              <a:t> </a:t>
            </a:r>
            <a:r>
              <a:rPr lang="en-US" sz="2000" dirty="0">
                <a:solidFill>
                  <a:srgbClr val="0000FF"/>
                </a:solidFill>
                <a:latin typeface="Menlo" charset="0"/>
              </a:rPr>
              <a:t>function</a:t>
            </a:r>
            <a:r>
              <a:rPr lang="en-US" sz="2000" dirty="0">
                <a:solidFill>
                  <a:srgbClr val="000000"/>
                </a:solidFill>
                <a:latin typeface="Menlo" charset="0"/>
              </a:rPr>
              <a:t> (</a:t>
            </a:r>
            <a:r>
              <a:rPr lang="en-US" sz="2000" dirty="0">
                <a:solidFill>
                  <a:srgbClr val="001080"/>
                </a:solidFill>
                <a:latin typeface="Menlo" charset="0"/>
              </a:rPr>
              <a:t>event</a:t>
            </a:r>
            <a:r>
              <a:rPr lang="en-US" sz="2000" dirty="0">
                <a:solidFill>
                  <a:srgbClr val="000000"/>
                </a:solidFill>
                <a:latin typeface="Menlo" charset="0"/>
              </a:rPr>
              <a:t>, </a:t>
            </a:r>
            <a:r>
              <a:rPr lang="en-US" sz="2000" dirty="0">
                <a:solidFill>
                  <a:srgbClr val="001080"/>
                </a:solidFill>
                <a:latin typeface="Menlo" charset="0"/>
              </a:rPr>
              <a:t>next</a:t>
            </a:r>
            <a:r>
              <a:rPr lang="en-US" sz="2000" dirty="0">
                <a:solidFill>
                  <a:srgbClr val="000000"/>
                </a:solidFill>
                <a:latin typeface="Menlo" charset="0"/>
              </a:rPr>
              <a:t>) {</a:t>
            </a:r>
          </a:p>
          <a:p>
            <a:r>
              <a:rPr lang="en-US" sz="2000" dirty="0" smtClean="0">
                <a:solidFill>
                  <a:srgbClr val="795E26"/>
                </a:solidFill>
                <a:latin typeface="Menlo" charset="0"/>
              </a:rPr>
              <a:t>		</a:t>
            </a:r>
            <a:r>
              <a:rPr lang="en-US" sz="2000" dirty="0" err="1" smtClean="0">
                <a:solidFill>
                  <a:srgbClr val="795E26"/>
                </a:solidFill>
                <a:latin typeface="Menlo" charset="0"/>
              </a:rPr>
              <a:t>logMensajeSaliente</a:t>
            </a:r>
            <a:r>
              <a:rPr lang="en-US" sz="2000" dirty="0" smtClean="0">
                <a:solidFill>
                  <a:srgbClr val="000000"/>
                </a:solidFill>
                <a:latin typeface="Menlo" charset="0"/>
              </a:rPr>
              <a:t>(</a:t>
            </a:r>
            <a:r>
              <a:rPr lang="en-US" sz="2000" dirty="0" smtClean="0">
                <a:solidFill>
                  <a:srgbClr val="001080"/>
                </a:solidFill>
                <a:latin typeface="Menlo" charset="0"/>
              </a:rPr>
              <a:t>event</a:t>
            </a:r>
            <a:r>
              <a:rPr lang="en-US" sz="2000" dirty="0">
                <a:solidFill>
                  <a:srgbClr val="000000"/>
                </a:solidFill>
                <a:latin typeface="Menlo" charset="0"/>
              </a:rPr>
              <a:t>, </a:t>
            </a:r>
            <a:r>
              <a:rPr lang="en-US" sz="2000" dirty="0">
                <a:solidFill>
                  <a:srgbClr val="001080"/>
                </a:solidFill>
                <a:latin typeface="Menlo" charset="0"/>
              </a:rPr>
              <a:t>next</a:t>
            </a:r>
            <a:r>
              <a:rPr lang="en-US" sz="2000" dirty="0">
                <a:solidFill>
                  <a:srgbClr val="000000"/>
                </a:solidFill>
                <a:latin typeface="Menlo" charset="0"/>
              </a:rPr>
              <a:t>);</a:t>
            </a:r>
          </a:p>
          <a:p>
            <a:r>
              <a:rPr lang="en-US" sz="2000" dirty="0" smtClean="0">
                <a:solidFill>
                  <a:srgbClr val="000000"/>
                </a:solidFill>
                <a:latin typeface="Menlo" charset="0"/>
              </a:rPr>
              <a:t>	}</a:t>
            </a:r>
            <a:endParaRPr lang="en-US" sz="2000" dirty="0">
              <a:solidFill>
                <a:srgbClr val="000000"/>
              </a:solidFill>
              <a:latin typeface="Menlo" charset="0"/>
            </a:endParaRPr>
          </a:p>
          <a:p>
            <a:r>
              <a:rPr lang="en-US" sz="2000" dirty="0" smtClean="0">
                <a:solidFill>
                  <a:srgbClr val="000000"/>
                </a:solidFill>
                <a:latin typeface="Menlo" charset="0"/>
              </a:rPr>
              <a:t>})</a:t>
            </a:r>
          </a:p>
          <a:p>
            <a:endParaRPr lang="en-US" sz="2000" dirty="0">
              <a:solidFill>
                <a:srgbClr val="000000"/>
              </a:solidFill>
              <a:latin typeface="Menlo" charset="0"/>
            </a:endParaRPr>
          </a:p>
          <a:p>
            <a:r>
              <a:rPr lang="en-US" sz="2000" dirty="0">
                <a:solidFill>
                  <a:srgbClr val="008000"/>
                </a:solidFill>
                <a:latin typeface="Menlo" charset="0"/>
              </a:rPr>
              <a:t>// </a:t>
            </a:r>
            <a:r>
              <a:rPr lang="en-US" sz="2000" dirty="0" err="1">
                <a:solidFill>
                  <a:srgbClr val="008000"/>
                </a:solidFill>
                <a:latin typeface="Menlo" charset="0"/>
              </a:rPr>
              <a:t>Esta</a:t>
            </a:r>
            <a:r>
              <a:rPr lang="en-US" sz="2000" dirty="0">
                <a:solidFill>
                  <a:srgbClr val="008000"/>
                </a:solidFill>
                <a:latin typeface="Menlo" charset="0"/>
              </a:rPr>
              <a:t> </a:t>
            </a:r>
            <a:r>
              <a:rPr lang="en-US" sz="2000" dirty="0" err="1">
                <a:solidFill>
                  <a:srgbClr val="008000"/>
                </a:solidFill>
                <a:latin typeface="Menlo" charset="0"/>
              </a:rPr>
              <a:t>es</a:t>
            </a:r>
            <a:r>
              <a:rPr lang="en-US" sz="2000" dirty="0">
                <a:solidFill>
                  <a:srgbClr val="008000"/>
                </a:solidFill>
                <a:latin typeface="Menlo" charset="0"/>
              </a:rPr>
              <a:t> la </a:t>
            </a:r>
            <a:r>
              <a:rPr lang="en-US" sz="2000" dirty="0" err="1">
                <a:solidFill>
                  <a:srgbClr val="008000"/>
                </a:solidFill>
                <a:latin typeface="Menlo" charset="0"/>
              </a:rPr>
              <a:t>lógica</a:t>
            </a:r>
            <a:r>
              <a:rPr lang="en-US" sz="2000" dirty="0">
                <a:solidFill>
                  <a:srgbClr val="008000"/>
                </a:solidFill>
                <a:latin typeface="Menlo" charset="0"/>
              </a:rPr>
              <a:t> de </a:t>
            </a:r>
            <a:r>
              <a:rPr lang="en-US" sz="2000" dirty="0" err="1">
                <a:solidFill>
                  <a:srgbClr val="008000"/>
                </a:solidFill>
                <a:latin typeface="Menlo" charset="0"/>
              </a:rPr>
              <a:t>ejecución</a:t>
            </a:r>
            <a:r>
              <a:rPr lang="en-US" sz="2000" dirty="0">
                <a:solidFill>
                  <a:srgbClr val="008000"/>
                </a:solidFill>
                <a:latin typeface="Menlo" charset="0"/>
              </a:rPr>
              <a:t> del </a:t>
            </a:r>
            <a:r>
              <a:rPr lang="en-US" sz="2000" dirty="0" err="1">
                <a:solidFill>
                  <a:srgbClr val="008000"/>
                </a:solidFill>
                <a:latin typeface="Menlo" charset="0"/>
              </a:rPr>
              <a:t>middlware</a:t>
            </a:r>
            <a:endParaRPr lang="en-US" sz="2000" dirty="0">
              <a:solidFill>
                <a:srgbClr val="000000"/>
              </a:solidFill>
              <a:latin typeface="Menlo" charset="0"/>
            </a:endParaRPr>
          </a:p>
          <a:p>
            <a:r>
              <a:rPr lang="en-US" sz="2000" dirty="0">
                <a:solidFill>
                  <a:srgbClr val="0000FF"/>
                </a:solidFill>
                <a:latin typeface="Menlo" charset="0"/>
              </a:rPr>
              <a:t>function</a:t>
            </a:r>
            <a:r>
              <a:rPr lang="en-US" sz="2000" dirty="0">
                <a:solidFill>
                  <a:srgbClr val="000000"/>
                </a:solidFill>
                <a:latin typeface="Menlo" charset="0"/>
              </a:rPr>
              <a:t> </a:t>
            </a:r>
            <a:r>
              <a:rPr lang="en-US" sz="2000" dirty="0" err="1">
                <a:solidFill>
                  <a:srgbClr val="795E26"/>
                </a:solidFill>
                <a:latin typeface="Menlo" charset="0"/>
              </a:rPr>
              <a:t>logMensajeEntrante</a:t>
            </a:r>
            <a:r>
              <a:rPr lang="en-US" sz="2000" dirty="0">
                <a:solidFill>
                  <a:srgbClr val="000000"/>
                </a:solidFill>
                <a:latin typeface="Menlo" charset="0"/>
              </a:rPr>
              <a:t>(</a:t>
            </a:r>
            <a:r>
              <a:rPr lang="en-US" sz="2000" dirty="0">
                <a:solidFill>
                  <a:srgbClr val="001080"/>
                </a:solidFill>
                <a:latin typeface="Menlo" charset="0"/>
              </a:rPr>
              <a:t>session</a:t>
            </a:r>
            <a:r>
              <a:rPr lang="en-US" sz="2000" dirty="0">
                <a:solidFill>
                  <a:srgbClr val="000000"/>
                </a:solidFill>
                <a:latin typeface="Menlo" charset="0"/>
              </a:rPr>
              <a:t>, </a:t>
            </a:r>
            <a:r>
              <a:rPr lang="en-US" sz="2000" dirty="0">
                <a:solidFill>
                  <a:srgbClr val="001080"/>
                </a:solidFill>
                <a:latin typeface="Menlo" charset="0"/>
              </a:rPr>
              <a:t>next</a:t>
            </a:r>
            <a:r>
              <a:rPr lang="en-US" sz="2000" dirty="0">
                <a:solidFill>
                  <a:srgbClr val="000000"/>
                </a:solidFill>
                <a:latin typeface="Menlo" charset="0"/>
              </a:rPr>
              <a:t>) {</a:t>
            </a:r>
          </a:p>
          <a:p>
            <a:r>
              <a:rPr lang="en-US" sz="2000" dirty="0" smtClean="0">
                <a:solidFill>
                  <a:srgbClr val="267F99"/>
                </a:solidFill>
                <a:latin typeface="Menlo" charset="0"/>
              </a:rPr>
              <a:t>	</a:t>
            </a:r>
            <a:r>
              <a:rPr lang="en-US" sz="2000" dirty="0" err="1" smtClean="0">
                <a:solidFill>
                  <a:srgbClr val="267F99"/>
                </a:solidFill>
                <a:latin typeface="Menlo" charset="0"/>
              </a:rPr>
              <a:t>console</a:t>
            </a:r>
            <a:r>
              <a:rPr lang="en-US" sz="2000" dirty="0" err="1" smtClean="0">
                <a:solidFill>
                  <a:srgbClr val="000000"/>
                </a:solidFill>
                <a:latin typeface="Menlo" charset="0"/>
              </a:rPr>
              <a:t>.</a:t>
            </a:r>
            <a:r>
              <a:rPr lang="en-US" sz="2000" dirty="0" err="1" smtClean="0">
                <a:solidFill>
                  <a:srgbClr val="795E26"/>
                </a:solidFill>
                <a:latin typeface="Menlo" charset="0"/>
              </a:rPr>
              <a:t>log</a:t>
            </a:r>
            <a:r>
              <a:rPr lang="en-US" sz="2000" dirty="0" smtClean="0">
                <a:solidFill>
                  <a:srgbClr val="000000"/>
                </a:solidFill>
                <a:latin typeface="Menlo" charset="0"/>
              </a:rPr>
              <a:t>(</a:t>
            </a:r>
            <a:r>
              <a:rPr lang="en-US" sz="2000" dirty="0" err="1" smtClean="0">
                <a:solidFill>
                  <a:srgbClr val="001080"/>
                </a:solidFill>
                <a:latin typeface="Menlo" charset="0"/>
              </a:rPr>
              <a:t>session</a:t>
            </a:r>
            <a:r>
              <a:rPr lang="en-US" sz="2000" dirty="0" err="1" smtClean="0">
                <a:solidFill>
                  <a:srgbClr val="000000"/>
                </a:solidFill>
                <a:latin typeface="Menlo" charset="0"/>
              </a:rPr>
              <a:t>.</a:t>
            </a:r>
            <a:r>
              <a:rPr lang="en-US" sz="2000" dirty="0" err="1" smtClean="0">
                <a:solidFill>
                  <a:srgbClr val="001080"/>
                </a:solidFill>
                <a:latin typeface="Menlo" charset="0"/>
              </a:rPr>
              <a:t>message</a:t>
            </a:r>
            <a:r>
              <a:rPr lang="en-US" sz="2000" dirty="0" err="1" smtClean="0">
                <a:solidFill>
                  <a:srgbClr val="000000"/>
                </a:solidFill>
                <a:latin typeface="Menlo" charset="0"/>
              </a:rPr>
              <a:t>.</a:t>
            </a:r>
            <a:r>
              <a:rPr lang="en-US" sz="2000" dirty="0" err="1" smtClean="0">
                <a:solidFill>
                  <a:srgbClr val="001080"/>
                </a:solidFill>
                <a:latin typeface="Menlo" charset="0"/>
              </a:rPr>
              <a:t>text</a:t>
            </a:r>
            <a:r>
              <a:rPr lang="en-US" sz="2000" dirty="0">
                <a:solidFill>
                  <a:srgbClr val="000000"/>
                </a:solidFill>
                <a:latin typeface="Menlo" charset="0"/>
              </a:rPr>
              <a:t>);</a:t>
            </a:r>
          </a:p>
          <a:p>
            <a:r>
              <a:rPr lang="en-US" sz="2000" dirty="0" smtClean="0">
                <a:solidFill>
                  <a:srgbClr val="795E26"/>
                </a:solidFill>
                <a:latin typeface="Menlo" charset="0"/>
              </a:rPr>
              <a:t>	next</a:t>
            </a:r>
            <a:r>
              <a:rPr lang="en-US" sz="2000" dirty="0">
                <a:solidFill>
                  <a:srgbClr val="000000"/>
                </a:solidFill>
                <a:latin typeface="Menlo" charset="0"/>
              </a:rPr>
              <a:t>();</a:t>
            </a:r>
          </a:p>
          <a:p>
            <a:r>
              <a:rPr lang="en-US" sz="2000" dirty="0">
                <a:solidFill>
                  <a:srgbClr val="000000"/>
                </a:solidFill>
                <a:latin typeface="Menlo" charset="0"/>
              </a:rPr>
              <a:t>}</a:t>
            </a:r>
          </a:p>
          <a:p>
            <a:endParaRPr lang="en-US" sz="2000" dirty="0" smtClean="0">
              <a:solidFill>
                <a:srgbClr val="000000"/>
              </a:solidFill>
              <a:latin typeface="Menlo" charset="0"/>
            </a:endParaRPr>
          </a:p>
          <a:p>
            <a:endParaRPr lang="en-US" sz="2000" b="0" dirty="0">
              <a:solidFill>
                <a:srgbClr val="000000"/>
              </a:solidFill>
              <a:effectLst/>
              <a:latin typeface="Menlo" charset="0"/>
            </a:endParaRPr>
          </a:p>
        </p:txBody>
      </p:sp>
    </p:spTree>
    <p:extLst>
      <p:ext uri="{BB962C8B-B14F-4D97-AF65-F5344CB8AC3E}">
        <p14:creationId xmlns:p14="http://schemas.microsoft.com/office/powerpoint/2010/main" val="1150652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triggerAction.js</a:t>
            </a:r>
            <a:endParaRPr lang="en-US" dirty="0"/>
          </a:p>
        </p:txBody>
      </p:sp>
      <p:sp>
        <p:nvSpPr>
          <p:cNvPr id="5" name="Text Placeholder 4"/>
          <p:cNvSpPr>
            <a:spLocks noGrp="1"/>
          </p:cNvSpPr>
          <p:nvPr>
            <p:ph type="body" sz="quarter" idx="10"/>
          </p:nvPr>
        </p:nvSpPr>
        <p:spPr>
          <a:xfrm>
            <a:off x="365760" y="1439862"/>
            <a:ext cx="11704320" cy="2862322"/>
          </a:xfrm>
        </p:spPr>
        <p:txBody>
          <a:bodyPr/>
          <a:lstStyle/>
          <a:p>
            <a:r>
              <a:rPr lang="en-US" sz="2000" dirty="0" err="1">
                <a:solidFill>
                  <a:srgbClr val="001080"/>
                </a:solidFill>
                <a:latin typeface="Menlo" charset="0"/>
              </a:rPr>
              <a:t>bot</a:t>
            </a:r>
            <a:r>
              <a:rPr lang="en-US" sz="2000" dirty="0" err="1">
                <a:solidFill>
                  <a:srgbClr val="000000"/>
                </a:solidFill>
                <a:latin typeface="Menlo" charset="0"/>
              </a:rPr>
              <a:t>.</a:t>
            </a:r>
            <a:r>
              <a:rPr lang="en-US" sz="2000" dirty="0" err="1">
                <a:solidFill>
                  <a:srgbClr val="795E26"/>
                </a:solidFill>
                <a:latin typeface="Menlo" charset="0"/>
              </a:rPr>
              <a:t>dialog</a:t>
            </a:r>
            <a:r>
              <a:rPr lang="en-US" sz="2000" dirty="0">
                <a:solidFill>
                  <a:srgbClr val="000000"/>
                </a:solidFill>
                <a:latin typeface="Menlo" charset="0"/>
              </a:rPr>
              <a:t>(</a:t>
            </a:r>
            <a:r>
              <a:rPr lang="en-US" sz="2000" dirty="0">
                <a:solidFill>
                  <a:srgbClr val="A31515"/>
                </a:solidFill>
                <a:latin typeface="Menlo" charset="0"/>
              </a:rPr>
              <a:t>'/</a:t>
            </a:r>
            <a:r>
              <a:rPr lang="en-US" sz="2000" dirty="0" err="1">
                <a:solidFill>
                  <a:srgbClr val="A31515"/>
                </a:solidFill>
                <a:latin typeface="Menlo" charset="0"/>
              </a:rPr>
              <a:t>Cancelar</a:t>
            </a:r>
            <a:r>
              <a:rPr lang="en-US" sz="2000" dirty="0">
                <a:solidFill>
                  <a:srgbClr val="A31515"/>
                </a:solidFill>
                <a:latin typeface="Menlo" charset="0"/>
              </a:rPr>
              <a:t>'</a:t>
            </a:r>
            <a:r>
              <a:rPr lang="en-US" sz="2000" dirty="0">
                <a:solidFill>
                  <a:srgbClr val="000000"/>
                </a:solidFill>
                <a:latin typeface="Menlo" charset="0"/>
              </a:rPr>
              <a:t>, [</a:t>
            </a:r>
          </a:p>
          <a:p>
            <a:r>
              <a:rPr lang="en-US" sz="2000" dirty="0" smtClean="0">
                <a:solidFill>
                  <a:srgbClr val="0000FF"/>
                </a:solidFill>
                <a:latin typeface="Menlo" charset="0"/>
              </a:rPr>
              <a:t>	function</a:t>
            </a:r>
            <a:r>
              <a:rPr lang="en-US" sz="2000" dirty="0" smtClean="0">
                <a:solidFill>
                  <a:srgbClr val="000000"/>
                </a:solidFill>
                <a:latin typeface="Menlo" charset="0"/>
              </a:rPr>
              <a:t> </a:t>
            </a:r>
            <a:r>
              <a:rPr lang="en-US" sz="2000" dirty="0">
                <a:solidFill>
                  <a:srgbClr val="000000"/>
                </a:solidFill>
                <a:latin typeface="Menlo" charset="0"/>
              </a:rPr>
              <a:t>(</a:t>
            </a:r>
            <a:r>
              <a:rPr lang="en-US" sz="2000" dirty="0">
                <a:solidFill>
                  <a:srgbClr val="001080"/>
                </a:solidFill>
                <a:latin typeface="Menlo" charset="0"/>
              </a:rPr>
              <a:t>session</a:t>
            </a:r>
            <a:r>
              <a:rPr lang="en-US" sz="2000" dirty="0">
                <a:solidFill>
                  <a:srgbClr val="000000"/>
                </a:solidFill>
                <a:latin typeface="Menlo" charset="0"/>
              </a:rPr>
              <a:t>) {</a:t>
            </a:r>
          </a:p>
          <a:p>
            <a:r>
              <a:rPr lang="en-US" sz="2000" dirty="0" smtClean="0">
                <a:solidFill>
                  <a:srgbClr val="001080"/>
                </a:solidFill>
                <a:latin typeface="Menlo" charset="0"/>
              </a:rPr>
              <a:t>		</a:t>
            </a:r>
            <a:r>
              <a:rPr lang="en-US" sz="2000" dirty="0" err="1" smtClean="0">
                <a:solidFill>
                  <a:srgbClr val="001080"/>
                </a:solidFill>
                <a:latin typeface="Menlo" charset="0"/>
              </a:rPr>
              <a:t>session</a:t>
            </a:r>
            <a:r>
              <a:rPr lang="en-US" sz="2000" dirty="0" err="1" smtClean="0">
                <a:solidFill>
                  <a:srgbClr val="000000"/>
                </a:solidFill>
                <a:latin typeface="Menlo" charset="0"/>
              </a:rPr>
              <a:t>.</a:t>
            </a:r>
            <a:r>
              <a:rPr lang="en-US" sz="2000" dirty="0" err="1" smtClean="0">
                <a:solidFill>
                  <a:srgbClr val="795E26"/>
                </a:solidFill>
                <a:latin typeface="Menlo" charset="0"/>
              </a:rPr>
              <a:t>endDialog</a:t>
            </a:r>
            <a:r>
              <a:rPr lang="en-US" sz="2000" dirty="0">
                <a:solidFill>
                  <a:srgbClr val="000000"/>
                </a:solidFill>
                <a:latin typeface="Menlo" charset="0"/>
              </a:rPr>
              <a:t>(</a:t>
            </a:r>
            <a:r>
              <a:rPr lang="en-US" sz="2000" dirty="0">
                <a:solidFill>
                  <a:srgbClr val="A31515"/>
                </a:solidFill>
                <a:latin typeface="Menlo" charset="0"/>
              </a:rPr>
              <a:t>'No hay </a:t>
            </a:r>
            <a:r>
              <a:rPr lang="en-US" sz="2000" dirty="0" err="1">
                <a:solidFill>
                  <a:srgbClr val="A31515"/>
                </a:solidFill>
                <a:latin typeface="Menlo" charset="0"/>
              </a:rPr>
              <a:t>problema</a:t>
            </a:r>
            <a:r>
              <a:rPr lang="en-US" sz="2000" dirty="0">
                <a:solidFill>
                  <a:srgbClr val="A31515"/>
                </a:solidFill>
                <a:latin typeface="Menlo" charset="0"/>
              </a:rPr>
              <a:t>. </a:t>
            </a:r>
            <a:r>
              <a:rPr lang="en-US" sz="2000" dirty="0" err="1">
                <a:solidFill>
                  <a:srgbClr val="A31515"/>
                </a:solidFill>
                <a:latin typeface="Menlo" charset="0"/>
              </a:rPr>
              <a:t>Cancelamos</a:t>
            </a:r>
            <a:r>
              <a:rPr lang="en-US" sz="2000" dirty="0">
                <a:solidFill>
                  <a:srgbClr val="A31515"/>
                </a:solidFill>
                <a:latin typeface="Menlo" charset="0"/>
              </a:rPr>
              <a:t>.'</a:t>
            </a:r>
            <a:r>
              <a:rPr lang="en-US" sz="2000" dirty="0">
                <a:solidFill>
                  <a:srgbClr val="000000"/>
                </a:solidFill>
                <a:latin typeface="Menlo" charset="0"/>
              </a:rPr>
              <a:t>)</a:t>
            </a:r>
          </a:p>
          <a:p>
            <a:r>
              <a:rPr lang="en-US" sz="2000" dirty="0" smtClean="0">
                <a:solidFill>
                  <a:srgbClr val="000000"/>
                </a:solidFill>
                <a:latin typeface="Menlo" charset="0"/>
              </a:rPr>
              <a:t>	}</a:t>
            </a:r>
            <a:endParaRPr lang="en-US" sz="2000" dirty="0">
              <a:solidFill>
                <a:srgbClr val="000000"/>
              </a:solidFill>
              <a:latin typeface="Menlo" charset="0"/>
            </a:endParaRPr>
          </a:p>
          <a:p>
            <a:r>
              <a:rPr lang="en-US" sz="2000" dirty="0">
                <a:solidFill>
                  <a:srgbClr val="000000"/>
                </a:solidFill>
                <a:latin typeface="Menlo" charset="0"/>
              </a:rPr>
              <a:t>]).</a:t>
            </a:r>
            <a:r>
              <a:rPr lang="en-US" sz="2000" dirty="0" err="1">
                <a:solidFill>
                  <a:srgbClr val="795E26"/>
                </a:solidFill>
                <a:latin typeface="Menlo" charset="0"/>
              </a:rPr>
              <a:t>triggerAction</a:t>
            </a:r>
            <a:r>
              <a:rPr lang="en-US" sz="2000" dirty="0">
                <a:solidFill>
                  <a:srgbClr val="000000"/>
                </a:solidFill>
                <a:latin typeface="Menlo" charset="0"/>
              </a:rPr>
              <a:t>({ </a:t>
            </a:r>
            <a:r>
              <a:rPr lang="en-US" sz="2000" dirty="0">
                <a:solidFill>
                  <a:srgbClr val="001080"/>
                </a:solidFill>
                <a:latin typeface="Menlo" charset="0"/>
              </a:rPr>
              <a:t>matches:</a:t>
            </a:r>
            <a:r>
              <a:rPr lang="en-US" sz="2000" dirty="0">
                <a:solidFill>
                  <a:srgbClr val="811F3F"/>
                </a:solidFill>
                <a:latin typeface="Menlo" charset="0"/>
              </a:rPr>
              <a:t> /</a:t>
            </a:r>
            <a:r>
              <a:rPr lang="en-US" sz="2000" dirty="0">
                <a:solidFill>
                  <a:srgbClr val="AF00DB"/>
                </a:solidFill>
                <a:latin typeface="Menlo" charset="0"/>
              </a:rPr>
              <a:t>^</a:t>
            </a:r>
            <a:r>
              <a:rPr lang="en-US" sz="2000" dirty="0" err="1">
                <a:solidFill>
                  <a:srgbClr val="811F3F"/>
                </a:solidFill>
                <a:latin typeface="Menlo" charset="0"/>
              </a:rPr>
              <a:t>cancelar</a:t>
            </a:r>
            <a:r>
              <a:rPr lang="en-US" sz="2000" dirty="0">
                <a:solidFill>
                  <a:srgbClr val="AF00DB"/>
                </a:solidFill>
                <a:latin typeface="Menlo" charset="0"/>
              </a:rPr>
              <a:t>$</a:t>
            </a:r>
            <a:r>
              <a:rPr lang="en-US" sz="2000" dirty="0">
                <a:solidFill>
                  <a:srgbClr val="811F3F"/>
                </a:solidFill>
                <a:latin typeface="Menlo" charset="0"/>
              </a:rPr>
              <a:t>/</a:t>
            </a:r>
            <a:r>
              <a:rPr lang="en-US" sz="2000" dirty="0" err="1">
                <a:solidFill>
                  <a:srgbClr val="0000FF"/>
                </a:solidFill>
                <a:latin typeface="Menlo" charset="0"/>
              </a:rPr>
              <a:t>i</a:t>
            </a:r>
            <a:r>
              <a:rPr lang="en-US" sz="2000" dirty="0">
                <a:solidFill>
                  <a:srgbClr val="000000"/>
                </a:solidFill>
                <a:latin typeface="Menlo" charset="0"/>
              </a:rPr>
              <a:t> });</a:t>
            </a:r>
          </a:p>
          <a:p>
            <a:r>
              <a:rPr lang="en-US" sz="2000" dirty="0">
                <a:solidFill>
                  <a:srgbClr val="000000"/>
                </a:solidFill>
                <a:latin typeface="Menlo" charset="0"/>
              </a:rPr>
              <a:t/>
            </a:r>
            <a:br>
              <a:rPr lang="en-US" sz="2000" dirty="0">
                <a:solidFill>
                  <a:srgbClr val="000000"/>
                </a:solidFill>
                <a:latin typeface="Menlo" charset="0"/>
              </a:rPr>
            </a:br>
            <a:endParaRPr lang="en-US" sz="2000" dirty="0">
              <a:solidFill>
                <a:srgbClr val="000000"/>
              </a:solidFill>
              <a:latin typeface="Menlo" charset="0"/>
            </a:endParaRPr>
          </a:p>
          <a:p>
            <a:endParaRPr lang="en-US" sz="2000" b="0" dirty="0">
              <a:solidFill>
                <a:srgbClr val="000000"/>
              </a:solidFill>
              <a:effectLst/>
              <a:latin typeface="Menlo" charset="0"/>
            </a:endParaRPr>
          </a:p>
        </p:txBody>
      </p:sp>
    </p:spTree>
    <p:extLst>
      <p:ext uri="{BB962C8B-B14F-4D97-AF65-F5344CB8AC3E}">
        <p14:creationId xmlns:p14="http://schemas.microsoft.com/office/powerpoint/2010/main" val="135574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beginDialogAction.js</a:t>
            </a:r>
            <a:endParaRPr lang="en-US" dirty="0"/>
          </a:p>
        </p:txBody>
      </p:sp>
      <p:sp>
        <p:nvSpPr>
          <p:cNvPr id="5" name="Text Placeholder 4"/>
          <p:cNvSpPr>
            <a:spLocks noGrp="1"/>
          </p:cNvSpPr>
          <p:nvPr>
            <p:ph type="body" sz="quarter" idx="10"/>
          </p:nvPr>
        </p:nvSpPr>
        <p:spPr>
          <a:xfrm>
            <a:off x="365760" y="1439862"/>
            <a:ext cx="11704320" cy="5463034"/>
          </a:xfrm>
        </p:spPr>
        <p:txBody>
          <a:bodyPr/>
          <a:lstStyle/>
          <a:p>
            <a:r>
              <a:rPr lang="en-US" sz="2000" dirty="0" err="1" smtClean="0">
                <a:solidFill>
                  <a:srgbClr val="001080"/>
                </a:solidFill>
                <a:latin typeface="Menlo" charset="0"/>
              </a:rPr>
              <a:t>bot</a:t>
            </a:r>
            <a:r>
              <a:rPr lang="en-US" sz="2000" dirty="0" err="1" smtClean="0">
                <a:solidFill>
                  <a:srgbClr val="000000"/>
                </a:solidFill>
                <a:latin typeface="Menlo" charset="0"/>
              </a:rPr>
              <a:t>.</a:t>
            </a:r>
            <a:r>
              <a:rPr lang="en-US" sz="2000" dirty="0" err="1" smtClean="0">
                <a:solidFill>
                  <a:srgbClr val="795E26"/>
                </a:solidFill>
                <a:latin typeface="Menlo" charset="0"/>
              </a:rPr>
              <a:t>dialog</a:t>
            </a:r>
            <a:r>
              <a:rPr lang="en-US" sz="2000" dirty="0">
                <a:solidFill>
                  <a:srgbClr val="000000"/>
                </a:solidFill>
                <a:latin typeface="Menlo" charset="0"/>
              </a:rPr>
              <a:t>(</a:t>
            </a:r>
            <a:r>
              <a:rPr lang="en-US" sz="2000" dirty="0">
                <a:solidFill>
                  <a:srgbClr val="A31515"/>
                </a:solidFill>
                <a:latin typeface="Menlo" charset="0"/>
              </a:rPr>
              <a:t>'/'</a:t>
            </a:r>
            <a:r>
              <a:rPr lang="en-US" sz="2000" dirty="0">
                <a:solidFill>
                  <a:srgbClr val="000000"/>
                </a:solidFill>
                <a:latin typeface="Menlo" charset="0"/>
              </a:rPr>
              <a:t>, [</a:t>
            </a:r>
          </a:p>
          <a:p>
            <a:r>
              <a:rPr lang="en-US" sz="2000" dirty="0" smtClean="0">
                <a:solidFill>
                  <a:srgbClr val="0000FF"/>
                </a:solidFill>
                <a:latin typeface="Menlo" charset="0"/>
              </a:rPr>
              <a:t>	function</a:t>
            </a:r>
            <a:r>
              <a:rPr lang="en-US" sz="2000" dirty="0" smtClean="0">
                <a:solidFill>
                  <a:srgbClr val="000000"/>
                </a:solidFill>
                <a:latin typeface="Menlo" charset="0"/>
              </a:rPr>
              <a:t> (</a:t>
            </a:r>
            <a:r>
              <a:rPr lang="en-US" sz="2000" dirty="0" smtClean="0">
                <a:solidFill>
                  <a:srgbClr val="001080"/>
                </a:solidFill>
                <a:latin typeface="Menlo" charset="0"/>
              </a:rPr>
              <a:t>session</a:t>
            </a:r>
            <a:r>
              <a:rPr lang="en-US" sz="2000" dirty="0" smtClean="0">
                <a:solidFill>
                  <a:srgbClr val="000000"/>
                </a:solidFill>
                <a:latin typeface="Menlo" charset="0"/>
              </a:rPr>
              <a:t>, </a:t>
            </a:r>
            <a:r>
              <a:rPr lang="en-US" sz="2000" dirty="0" smtClean="0">
                <a:solidFill>
                  <a:srgbClr val="001080"/>
                </a:solidFill>
                <a:latin typeface="Menlo" charset="0"/>
              </a:rPr>
              <a:t>results</a:t>
            </a:r>
            <a:r>
              <a:rPr lang="en-US" sz="2000" dirty="0" smtClean="0">
                <a:solidFill>
                  <a:srgbClr val="000000"/>
                </a:solidFill>
                <a:latin typeface="Menlo" charset="0"/>
              </a:rPr>
              <a:t>, </a:t>
            </a:r>
            <a:r>
              <a:rPr lang="en-US" sz="2000" dirty="0" smtClean="0">
                <a:solidFill>
                  <a:srgbClr val="001080"/>
                </a:solidFill>
                <a:latin typeface="Menlo" charset="0"/>
              </a:rPr>
              <a:t>next</a:t>
            </a:r>
            <a:r>
              <a:rPr lang="en-US" sz="2000" dirty="0" smtClean="0">
                <a:solidFill>
                  <a:srgbClr val="000000"/>
                </a:solidFill>
                <a:latin typeface="Menlo" charset="0"/>
              </a:rPr>
              <a:t>) {</a:t>
            </a:r>
          </a:p>
          <a:p>
            <a:r>
              <a:rPr lang="en-US" sz="2000" dirty="0" smtClean="0">
                <a:solidFill>
                  <a:srgbClr val="000000"/>
                </a:solidFill>
                <a:latin typeface="Menlo" charset="0"/>
              </a:rPr>
              <a:t>		</a:t>
            </a:r>
            <a:r>
              <a:rPr lang="en-US" sz="2000" dirty="0">
                <a:solidFill>
                  <a:srgbClr val="008000"/>
                </a:solidFill>
                <a:latin typeface="Menlo" charset="0"/>
              </a:rPr>
              <a:t> </a:t>
            </a:r>
            <a:r>
              <a:rPr lang="en-US" sz="2000" dirty="0" smtClean="0">
                <a:solidFill>
                  <a:srgbClr val="008000"/>
                </a:solidFill>
                <a:latin typeface="Menlo" charset="0"/>
              </a:rPr>
              <a:t>// Un </a:t>
            </a:r>
            <a:r>
              <a:rPr lang="en-US" sz="2000" dirty="0" err="1" smtClean="0">
                <a:solidFill>
                  <a:srgbClr val="008000"/>
                </a:solidFill>
                <a:latin typeface="Menlo" charset="0"/>
              </a:rPr>
              <a:t>paso</a:t>
            </a:r>
            <a:r>
              <a:rPr lang="en-US" sz="2000" dirty="0" smtClean="0">
                <a:solidFill>
                  <a:srgbClr val="008000"/>
                </a:solidFill>
                <a:latin typeface="Menlo" charset="0"/>
              </a:rPr>
              <a:t> </a:t>
            </a:r>
            <a:r>
              <a:rPr lang="en-US" sz="2000" dirty="0" err="1" smtClean="0">
                <a:solidFill>
                  <a:srgbClr val="008000"/>
                </a:solidFill>
                <a:latin typeface="Menlo" charset="0"/>
              </a:rPr>
              <a:t>común</a:t>
            </a:r>
            <a:r>
              <a:rPr lang="en-US" sz="2000" dirty="0" smtClean="0">
                <a:solidFill>
                  <a:srgbClr val="008000"/>
                </a:solidFill>
                <a:latin typeface="Menlo" charset="0"/>
              </a:rPr>
              <a:t> y </a:t>
            </a:r>
            <a:r>
              <a:rPr lang="en-US" sz="2000" dirty="0" err="1" smtClean="0">
                <a:solidFill>
                  <a:srgbClr val="008000"/>
                </a:solidFill>
                <a:latin typeface="Menlo" charset="0"/>
              </a:rPr>
              <a:t>corriente</a:t>
            </a:r>
            <a:r>
              <a:rPr lang="en-US" sz="2000" dirty="0" smtClean="0">
                <a:solidFill>
                  <a:srgbClr val="000000"/>
                </a:solidFill>
                <a:latin typeface="Menlo" charset="0"/>
              </a:rPr>
              <a:t>	</a:t>
            </a:r>
          </a:p>
          <a:p>
            <a:r>
              <a:rPr lang="en-US" sz="2000" dirty="0">
                <a:solidFill>
                  <a:srgbClr val="000000"/>
                </a:solidFill>
                <a:latin typeface="Menlo" charset="0"/>
              </a:rPr>
              <a:t>	</a:t>
            </a:r>
            <a:r>
              <a:rPr lang="en-US" sz="2000" dirty="0" smtClean="0">
                <a:solidFill>
                  <a:srgbClr val="000000"/>
                </a:solidFill>
                <a:latin typeface="Menlo" charset="0"/>
              </a:rPr>
              <a:t>}</a:t>
            </a:r>
            <a:endParaRPr lang="en-US" sz="2000" dirty="0">
              <a:solidFill>
                <a:srgbClr val="000000"/>
              </a:solidFill>
              <a:latin typeface="Menlo" charset="0"/>
            </a:endParaRPr>
          </a:p>
          <a:p>
            <a:r>
              <a:rPr lang="en-US" sz="2000" dirty="0">
                <a:solidFill>
                  <a:srgbClr val="000000"/>
                </a:solidFill>
                <a:latin typeface="Menlo" charset="0"/>
              </a:rPr>
              <a:t>}</a:t>
            </a:r>
          </a:p>
          <a:p>
            <a:r>
              <a:rPr lang="en-US" sz="2000" dirty="0">
                <a:solidFill>
                  <a:srgbClr val="000000"/>
                </a:solidFill>
                <a:latin typeface="Menlo" charset="0"/>
              </a:rPr>
              <a:t>]).</a:t>
            </a:r>
            <a:r>
              <a:rPr lang="en-US" sz="2000" dirty="0" err="1">
                <a:solidFill>
                  <a:srgbClr val="795E26"/>
                </a:solidFill>
                <a:latin typeface="Menlo" charset="0"/>
              </a:rPr>
              <a:t>beginDialogAction</a:t>
            </a:r>
            <a:r>
              <a:rPr lang="en-US" sz="2000" dirty="0">
                <a:solidFill>
                  <a:srgbClr val="000000"/>
                </a:solidFill>
                <a:latin typeface="Menlo" charset="0"/>
              </a:rPr>
              <a:t>(</a:t>
            </a:r>
            <a:r>
              <a:rPr lang="en-US" sz="2000" dirty="0">
                <a:solidFill>
                  <a:srgbClr val="A31515"/>
                </a:solidFill>
                <a:latin typeface="Menlo" charset="0"/>
              </a:rPr>
              <a:t>'</a:t>
            </a:r>
            <a:r>
              <a:rPr lang="en-US" sz="2000" dirty="0" err="1">
                <a:solidFill>
                  <a:srgbClr val="A31515"/>
                </a:solidFill>
                <a:latin typeface="Menlo" charset="0"/>
              </a:rPr>
              <a:t>interrumpirDialogAction</a:t>
            </a:r>
            <a:r>
              <a:rPr lang="en-US" sz="2000" dirty="0">
                <a:solidFill>
                  <a:srgbClr val="A31515"/>
                </a:solidFill>
                <a:latin typeface="Menlo" charset="0"/>
              </a:rPr>
              <a:t>'</a:t>
            </a:r>
            <a:r>
              <a:rPr lang="en-US" sz="2000" dirty="0">
                <a:solidFill>
                  <a:srgbClr val="000000"/>
                </a:solidFill>
                <a:latin typeface="Menlo" charset="0"/>
              </a:rPr>
              <a:t>, </a:t>
            </a:r>
            <a:r>
              <a:rPr lang="en-US" sz="2000" dirty="0">
                <a:solidFill>
                  <a:srgbClr val="A31515"/>
                </a:solidFill>
                <a:latin typeface="Menlo" charset="0"/>
              </a:rPr>
              <a:t>'/</a:t>
            </a:r>
            <a:r>
              <a:rPr lang="en-US" sz="2000" dirty="0" err="1">
                <a:solidFill>
                  <a:srgbClr val="A31515"/>
                </a:solidFill>
                <a:latin typeface="Menlo" charset="0"/>
              </a:rPr>
              <a:t>Interrumpir</a:t>
            </a:r>
            <a:r>
              <a:rPr lang="en-US" sz="2000" dirty="0">
                <a:solidFill>
                  <a:srgbClr val="A31515"/>
                </a:solidFill>
                <a:latin typeface="Menlo" charset="0"/>
              </a:rPr>
              <a:t>'</a:t>
            </a:r>
            <a:r>
              <a:rPr lang="en-US" sz="2000" dirty="0">
                <a:solidFill>
                  <a:srgbClr val="000000"/>
                </a:solidFill>
                <a:latin typeface="Menlo" charset="0"/>
              </a:rPr>
              <a:t>, { </a:t>
            </a:r>
            <a:r>
              <a:rPr lang="en-US" sz="2000" dirty="0">
                <a:solidFill>
                  <a:srgbClr val="001080"/>
                </a:solidFill>
                <a:latin typeface="Menlo" charset="0"/>
              </a:rPr>
              <a:t>matches:</a:t>
            </a:r>
            <a:r>
              <a:rPr lang="en-US" sz="2000" dirty="0">
                <a:solidFill>
                  <a:srgbClr val="811F3F"/>
                </a:solidFill>
                <a:latin typeface="Menlo" charset="0"/>
              </a:rPr>
              <a:t> /</a:t>
            </a:r>
            <a:r>
              <a:rPr lang="en-US" sz="2000" dirty="0">
                <a:solidFill>
                  <a:srgbClr val="AF00DB"/>
                </a:solidFill>
                <a:latin typeface="Menlo" charset="0"/>
              </a:rPr>
              <a:t>^</a:t>
            </a:r>
            <a:r>
              <a:rPr lang="en-US" sz="2000" dirty="0" err="1">
                <a:solidFill>
                  <a:srgbClr val="811F3F"/>
                </a:solidFill>
                <a:latin typeface="Menlo" charset="0"/>
              </a:rPr>
              <a:t>interrumpir</a:t>
            </a:r>
            <a:r>
              <a:rPr lang="en-US" sz="2000" dirty="0">
                <a:solidFill>
                  <a:srgbClr val="AF00DB"/>
                </a:solidFill>
                <a:latin typeface="Menlo" charset="0"/>
              </a:rPr>
              <a:t>$</a:t>
            </a:r>
            <a:r>
              <a:rPr lang="en-US" sz="2000" dirty="0">
                <a:solidFill>
                  <a:srgbClr val="811F3F"/>
                </a:solidFill>
                <a:latin typeface="Menlo" charset="0"/>
              </a:rPr>
              <a:t>/</a:t>
            </a:r>
            <a:r>
              <a:rPr lang="en-US" sz="2000" dirty="0" err="1">
                <a:solidFill>
                  <a:srgbClr val="0000FF"/>
                </a:solidFill>
                <a:latin typeface="Menlo" charset="0"/>
              </a:rPr>
              <a:t>i</a:t>
            </a:r>
            <a:r>
              <a:rPr lang="en-US" sz="2000" dirty="0">
                <a:solidFill>
                  <a:srgbClr val="000000"/>
                </a:solidFill>
                <a:latin typeface="Menlo" charset="0"/>
              </a:rPr>
              <a:t> });</a:t>
            </a:r>
          </a:p>
          <a:p>
            <a:r>
              <a:rPr lang="en-US" sz="2000" dirty="0">
                <a:solidFill>
                  <a:srgbClr val="000000"/>
                </a:solidFill>
                <a:latin typeface="Menlo" charset="0"/>
              </a:rPr>
              <a:t/>
            </a:r>
            <a:br>
              <a:rPr lang="en-US" sz="2000" dirty="0">
                <a:solidFill>
                  <a:srgbClr val="000000"/>
                </a:solidFill>
                <a:latin typeface="Menlo" charset="0"/>
              </a:rPr>
            </a:br>
            <a:r>
              <a:rPr lang="en-US" sz="2000" dirty="0">
                <a:solidFill>
                  <a:srgbClr val="008000"/>
                </a:solidFill>
                <a:latin typeface="Menlo" charset="0"/>
              </a:rPr>
              <a:t>// Este </a:t>
            </a:r>
            <a:r>
              <a:rPr lang="en-US" sz="2000" dirty="0" err="1">
                <a:solidFill>
                  <a:srgbClr val="008000"/>
                </a:solidFill>
                <a:latin typeface="Menlo" charset="0"/>
              </a:rPr>
              <a:t>diálogo</a:t>
            </a:r>
            <a:r>
              <a:rPr lang="en-US" sz="2000" dirty="0">
                <a:solidFill>
                  <a:srgbClr val="008000"/>
                </a:solidFill>
                <a:latin typeface="Menlo" charset="0"/>
              </a:rPr>
              <a:t> se </a:t>
            </a:r>
            <a:r>
              <a:rPr lang="en-US" sz="2000" dirty="0" err="1">
                <a:solidFill>
                  <a:srgbClr val="008000"/>
                </a:solidFill>
                <a:latin typeface="Menlo" charset="0"/>
              </a:rPr>
              <a:t>dispara</a:t>
            </a:r>
            <a:r>
              <a:rPr lang="en-US" sz="2000" dirty="0">
                <a:solidFill>
                  <a:srgbClr val="008000"/>
                </a:solidFill>
                <a:latin typeface="Menlo" charset="0"/>
              </a:rPr>
              <a:t> </a:t>
            </a:r>
            <a:r>
              <a:rPr lang="en-US" sz="2000" dirty="0" err="1">
                <a:solidFill>
                  <a:srgbClr val="008000"/>
                </a:solidFill>
                <a:latin typeface="Menlo" charset="0"/>
              </a:rPr>
              <a:t>cuando</a:t>
            </a:r>
            <a:r>
              <a:rPr lang="en-US" sz="2000" dirty="0">
                <a:solidFill>
                  <a:srgbClr val="008000"/>
                </a:solidFill>
                <a:latin typeface="Menlo" charset="0"/>
              </a:rPr>
              <a:t> el </a:t>
            </a:r>
            <a:r>
              <a:rPr lang="en-US" sz="2000" dirty="0" err="1">
                <a:solidFill>
                  <a:srgbClr val="008000"/>
                </a:solidFill>
                <a:latin typeface="Menlo" charset="0"/>
              </a:rPr>
              <a:t>usuario</a:t>
            </a:r>
            <a:r>
              <a:rPr lang="en-US" sz="2000" dirty="0">
                <a:solidFill>
                  <a:srgbClr val="008000"/>
                </a:solidFill>
                <a:latin typeface="Menlo" charset="0"/>
              </a:rPr>
              <a:t> dice "</a:t>
            </a:r>
            <a:r>
              <a:rPr lang="en-US" sz="2000" dirty="0" err="1">
                <a:solidFill>
                  <a:srgbClr val="008000"/>
                </a:solidFill>
                <a:latin typeface="Menlo" charset="0"/>
              </a:rPr>
              <a:t>interrumpir</a:t>
            </a:r>
            <a:r>
              <a:rPr lang="en-US" sz="2000" dirty="0">
                <a:solidFill>
                  <a:srgbClr val="008000"/>
                </a:solidFill>
                <a:latin typeface="Menlo" charset="0"/>
              </a:rPr>
              <a:t>" </a:t>
            </a:r>
            <a:r>
              <a:rPr lang="en-US" sz="2000" dirty="0" err="1">
                <a:solidFill>
                  <a:srgbClr val="008000"/>
                </a:solidFill>
                <a:latin typeface="Menlo" charset="0"/>
              </a:rPr>
              <a:t>en</a:t>
            </a:r>
            <a:r>
              <a:rPr lang="en-US" sz="2000" dirty="0">
                <a:solidFill>
                  <a:srgbClr val="008000"/>
                </a:solidFill>
                <a:latin typeface="Menlo" charset="0"/>
              </a:rPr>
              <a:t> el </a:t>
            </a:r>
            <a:r>
              <a:rPr lang="en-US" sz="2000" dirty="0" err="1">
                <a:solidFill>
                  <a:srgbClr val="008000"/>
                </a:solidFill>
                <a:latin typeface="Menlo" charset="0"/>
              </a:rPr>
              <a:t>alcance</a:t>
            </a:r>
            <a:r>
              <a:rPr lang="en-US" sz="2000" dirty="0">
                <a:solidFill>
                  <a:srgbClr val="008000"/>
                </a:solidFill>
                <a:latin typeface="Menlo" charset="0"/>
              </a:rPr>
              <a:t> del </a:t>
            </a:r>
            <a:r>
              <a:rPr lang="en-US" sz="2000" dirty="0" err="1">
                <a:solidFill>
                  <a:srgbClr val="008000"/>
                </a:solidFill>
                <a:latin typeface="Menlo" charset="0"/>
              </a:rPr>
              <a:t>diálogo</a:t>
            </a:r>
            <a:r>
              <a:rPr lang="en-US" sz="2000" dirty="0">
                <a:solidFill>
                  <a:srgbClr val="008000"/>
                </a:solidFill>
                <a:latin typeface="Menlo" charset="0"/>
              </a:rPr>
              <a:t> </a:t>
            </a:r>
            <a:r>
              <a:rPr lang="en-US" sz="2000" dirty="0" err="1">
                <a:solidFill>
                  <a:srgbClr val="008000"/>
                </a:solidFill>
                <a:latin typeface="Menlo" charset="0"/>
              </a:rPr>
              <a:t>raíz</a:t>
            </a:r>
            <a:endParaRPr lang="en-US" sz="2000" dirty="0">
              <a:solidFill>
                <a:srgbClr val="000000"/>
              </a:solidFill>
              <a:latin typeface="Menlo" charset="0"/>
            </a:endParaRPr>
          </a:p>
          <a:p>
            <a:r>
              <a:rPr lang="en-US" sz="2000" dirty="0" err="1">
                <a:solidFill>
                  <a:srgbClr val="001080"/>
                </a:solidFill>
                <a:latin typeface="Menlo" charset="0"/>
              </a:rPr>
              <a:t>bot</a:t>
            </a:r>
            <a:r>
              <a:rPr lang="en-US" sz="2000" dirty="0" err="1">
                <a:solidFill>
                  <a:srgbClr val="000000"/>
                </a:solidFill>
                <a:latin typeface="Menlo" charset="0"/>
              </a:rPr>
              <a:t>.</a:t>
            </a:r>
            <a:r>
              <a:rPr lang="en-US" sz="2000" dirty="0" err="1">
                <a:solidFill>
                  <a:srgbClr val="795E26"/>
                </a:solidFill>
                <a:latin typeface="Menlo" charset="0"/>
              </a:rPr>
              <a:t>dialog</a:t>
            </a:r>
            <a:r>
              <a:rPr lang="en-US" sz="2000" dirty="0">
                <a:solidFill>
                  <a:srgbClr val="000000"/>
                </a:solidFill>
                <a:latin typeface="Menlo" charset="0"/>
              </a:rPr>
              <a:t>(</a:t>
            </a:r>
            <a:r>
              <a:rPr lang="en-US" sz="2000" dirty="0">
                <a:solidFill>
                  <a:srgbClr val="A31515"/>
                </a:solidFill>
                <a:latin typeface="Menlo" charset="0"/>
              </a:rPr>
              <a:t>'/</a:t>
            </a:r>
            <a:r>
              <a:rPr lang="en-US" sz="2000" dirty="0" err="1">
                <a:solidFill>
                  <a:srgbClr val="A31515"/>
                </a:solidFill>
                <a:latin typeface="Menlo" charset="0"/>
              </a:rPr>
              <a:t>Interrumpir</a:t>
            </a:r>
            <a:r>
              <a:rPr lang="en-US" sz="2000" dirty="0">
                <a:solidFill>
                  <a:srgbClr val="A31515"/>
                </a:solidFill>
                <a:latin typeface="Menlo" charset="0"/>
              </a:rPr>
              <a:t>'</a:t>
            </a:r>
            <a:r>
              <a:rPr lang="en-US" sz="2000" dirty="0">
                <a:solidFill>
                  <a:srgbClr val="000000"/>
                </a:solidFill>
                <a:latin typeface="Menlo" charset="0"/>
              </a:rPr>
              <a:t>, </a:t>
            </a:r>
            <a:r>
              <a:rPr lang="en-US" sz="2000" dirty="0" smtClean="0">
                <a:solidFill>
                  <a:srgbClr val="000000"/>
                </a:solidFill>
                <a:latin typeface="Menlo" charset="0"/>
              </a:rPr>
              <a:t>[</a:t>
            </a:r>
          </a:p>
          <a:p>
            <a:r>
              <a:rPr lang="en-US" sz="2000" b="0" dirty="0" smtClean="0">
                <a:solidFill>
                  <a:srgbClr val="000000"/>
                </a:solidFill>
                <a:effectLst/>
                <a:latin typeface="Menlo" charset="0"/>
              </a:rPr>
              <a:t>	</a:t>
            </a:r>
            <a:r>
              <a:rPr lang="en-US" sz="2000" dirty="0">
                <a:solidFill>
                  <a:srgbClr val="0000FF"/>
                </a:solidFill>
                <a:latin typeface="Menlo" charset="0"/>
              </a:rPr>
              <a:t> function</a:t>
            </a:r>
            <a:r>
              <a:rPr lang="en-US" sz="2000" dirty="0">
                <a:solidFill>
                  <a:srgbClr val="000000"/>
                </a:solidFill>
                <a:latin typeface="Menlo" charset="0"/>
              </a:rPr>
              <a:t> (</a:t>
            </a:r>
            <a:r>
              <a:rPr lang="en-US" sz="2000" dirty="0">
                <a:solidFill>
                  <a:srgbClr val="001080"/>
                </a:solidFill>
                <a:latin typeface="Menlo" charset="0"/>
              </a:rPr>
              <a:t>session</a:t>
            </a:r>
            <a:r>
              <a:rPr lang="en-US" sz="2000" dirty="0">
                <a:solidFill>
                  <a:srgbClr val="000000"/>
                </a:solidFill>
                <a:latin typeface="Menlo" charset="0"/>
              </a:rPr>
              <a:t>) {</a:t>
            </a:r>
          </a:p>
          <a:p>
            <a:r>
              <a:rPr lang="en-US" sz="2000" dirty="0" smtClean="0">
                <a:solidFill>
                  <a:srgbClr val="001080"/>
                </a:solidFill>
                <a:latin typeface="Menlo" charset="0"/>
              </a:rPr>
              <a:t>		</a:t>
            </a:r>
            <a:r>
              <a:rPr lang="en-US" sz="2000" dirty="0" err="1" smtClean="0">
                <a:solidFill>
                  <a:srgbClr val="001080"/>
                </a:solidFill>
                <a:latin typeface="Menlo" charset="0"/>
              </a:rPr>
              <a:t>builder</a:t>
            </a:r>
            <a:r>
              <a:rPr lang="en-US" sz="2000" dirty="0" err="1" smtClean="0">
                <a:solidFill>
                  <a:srgbClr val="000000"/>
                </a:solidFill>
                <a:latin typeface="Menlo" charset="0"/>
              </a:rPr>
              <a:t>.</a:t>
            </a:r>
            <a:r>
              <a:rPr lang="en-US" sz="2000" dirty="0" err="1" smtClean="0">
                <a:solidFill>
                  <a:srgbClr val="001080"/>
                </a:solidFill>
                <a:latin typeface="Menlo" charset="0"/>
              </a:rPr>
              <a:t>Prompts</a:t>
            </a:r>
            <a:r>
              <a:rPr lang="en-US" sz="2000" dirty="0" err="1" smtClean="0">
                <a:solidFill>
                  <a:srgbClr val="000000"/>
                </a:solidFill>
                <a:latin typeface="Menlo" charset="0"/>
              </a:rPr>
              <a:t>.</a:t>
            </a:r>
            <a:r>
              <a:rPr lang="en-US" sz="2000" dirty="0" err="1" smtClean="0">
                <a:solidFill>
                  <a:srgbClr val="795E26"/>
                </a:solidFill>
                <a:latin typeface="Menlo" charset="0"/>
              </a:rPr>
              <a:t>confirm</a:t>
            </a:r>
            <a:r>
              <a:rPr lang="en-US" sz="2000" dirty="0" smtClean="0">
                <a:solidFill>
                  <a:srgbClr val="000000"/>
                </a:solidFill>
                <a:latin typeface="Menlo" charset="0"/>
              </a:rPr>
              <a:t>(</a:t>
            </a:r>
            <a:r>
              <a:rPr lang="en-US" sz="2000" dirty="0" smtClean="0">
                <a:solidFill>
                  <a:srgbClr val="001080"/>
                </a:solidFill>
                <a:latin typeface="Menlo" charset="0"/>
              </a:rPr>
              <a:t>session</a:t>
            </a:r>
            <a:r>
              <a:rPr lang="en-US" sz="2000" dirty="0">
                <a:solidFill>
                  <a:srgbClr val="000000"/>
                </a:solidFill>
                <a:latin typeface="Menlo" charset="0"/>
              </a:rPr>
              <a:t>, </a:t>
            </a:r>
            <a:r>
              <a:rPr lang="en-US" sz="2000" dirty="0">
                <a:solidFill>
                  <a:srgbClr val="A31515"/>
                </a:solidFill>
                <a:latin typeface="Menlo" charset="0"/>
              </a:rPr>
              <a:t>'¿</a:t>
            </a:r>
            <a:r>
              <a:rPr lang="en-US" sz="2000" dirty="0" err="1">
                <a:solidFill>
                  <a:srgbClr val="A31515"/>
                </a:solidFill>
                <a:latin typeface="Menlo" charset="0"/>
              </a:rPr>
              <a:t>Te</a:t>
            </a:r>
            <a:r>
              <a:rPr lang="en-US" sz="2000" dirty="0">
                <a:solidFill>
                  <a:srgbClr val="A31515"/>
                </a:solidFill>
                <a:latin typeface="Menlo" charset="0"/>
              </a:rPr>
              <a:t> </a:t>
            </a:r>
            <a:r>
              <a:rPr lang="en-US" sz="2000" dirty="0" err="1">
                <a:solidFill>
                  <a:srgbClr val="A31515"/>
                </a:solidFill>
                <a:latin typeface="Menlo" charset="0"/>
              </a:rPr>
              <a:t>gusta</a:t>
            </a:r>
            <a:r>
              <a:rPr lang="en-US" sz="2000" dirty="0">
                <a:solidFill>
                  <a:srgbClr val="A31515"/>
                </a:solidFill>
                <a:latin typeface="Menlo" charset="0"/>
              </a:rPr>
              <a:t> que </a:t>
            </a:r>
            <a:r>
              <a:rPr lang="en-US" sz="2000" dirty="0" err="1">
                <a:solidFill>
                  <a:srgbClr val="A31515"/>
                </a:solidFill>
                <a:latin typeface="Menlo" charset="0"/>
              </a:rPr>
              <a:t>te</a:t>
            </a:r>
            <a:r>
              <a:rPr lang="en-US" sz="2000" dirty="0">
                <a:solidFill>
                  <a:srgbClr val="A31515"/>
                </a:solidFill>
                <a:latin typeface="Menlo" charset="0"/>
              </a:rPr>
              <a:t> </a:t>
            </a:r>
            <a:r>
              <a:rPr lang="en-US" sz="2000" dirty="0" err="1">
                <a:solidFill>
                  <a:srgbClr val="A31515"/>
                </a:solidFill>
                <a:latin typeface="Menlo" charset="0"/>
              </a:rPr>
              <a:t>interrumpan</a:t>
            </a:r>
            <a:r>
              <a:rPr lang="en-US" sz="2000" dirty="0">
                <a:solidFill>
                  <a:srgbClr val="A31515"/>
                </a:solidFill>
                <a:latin typeface="Menlo" charset="0"/>
              </a:rPr>
              <a:t>?'</a:t>
            </a:r>
            <a:r>
              <a:rPr lang="en-US" sz="2000" dirty="0">
                <a:solidFill>
                  <a:srgbClr val="000000"/>
                </a:solidFill>
                <a:latin typeface="Menlo" charset="0"/>
              </a:rPr>
              <a:t>);</a:t>
            </a:r>
          </a:p>
          <a:p>
            <a:r>
              <a:rPr lang="en-US" sz="2000" dirty="0" smtClean="0">
                <a:solidFill>
                  <a:srgbClr val="000000"/>
                </a:solidFill>
                <a:latin typeface="Menlo" charset="0"/>
              </a:rPr>
              <a:t>	}</a:t>
            </a:r>
            <a:endParaRPr lang="en-US" sz="2000" b="0" dirty="0" smtClean="0">
              <a:solidFill>
                <a:srgbClr val="000000"/>
              </a:solidFill>
              <a:effectLst/>
              <a:latin typeface="Menlo" charset="0"/>
            </a:endParaRPr>
          </a:p>
          <a:p>
            <a:r>
              <a:rPr lang="en-US" sz="2000" dirty="0" smtClean="0">
                <a:solidFill>
                  <a:srgbClr val="000000"/>
                </a:solidFill>
                <a:latin typeface="Menlo" charset="0"/>
              </a:rPr>
              <a:t>]);</a:t>
            </a:r>
            <a:endParaRPr lang="en-US" sz="2000" b="0" dirty="0">
              <a:solidFill>
                <a:srgbClr val="000000"/>
              </a:solidFill>
              <a:effectLst/>
              <a:latin typeface="Menlo" charset="0"/>
            </a:endParaRPr>
          </a:p>
        </p:txBody>
      </p:sp>
    </p:spTree>
    <p:extLst>
      <p:ext uri="{BB962C8B-B14F-4D97-AF65-F5344CB8AC3E}">
        <p14:creationId xmlns:p14="http://schemas.microsoft.com/office/powerpoint/2010/main" val="114088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2179058"/>
          </a:xfrm>
        </p:spPr>
        <p:txBody>
          <a:bodyPr/>
          <a:lstStyle/>
          <a:p>
            <a:r>
              <a:rPr lang="en-US" dirty="0" smtClean="0"/>
              <a:t>Middleware y </a:t>
            </a:r>
            <a:r>
              <a:rPr lang="en-US" dirty="0" err="1" smtClean="0"/>
              <a:t>comandos</a:t>
            </a:r>
            <a:r>
              <a:rPr lang="en-US" dirty="0" smtClean="0"/>
              <a:t> </a:t>
            </a:r>
            <a:r>
              <a:rPr lang="en-US" dirty="0" err="1" smtClean="0"/>
              <a:t>globales</a:t>
            </a:r>
            <a:endParaRPr lang="en-US" dirty="0"/>
          </a:p>
        </p:txBody>
      </p:sp>
      <p:sp>
        <p:nvSpPr>
          <p:cNvPr id="8" name="Text Placeholder 4"/>
          <p:cNvSpPr>
            <a:spLocks noGrp="1"/>
          </p:cNvSpPr>
          <p:nvPr>
            <p:ph type="body" sz="quarter" idx="12" hasCustomPrompt="1"/>
          </p:nvPr>
        </p:nvSpPr>
        <p:spPr>
          <a:xfrm>
            <a:off x="274638" y="3954463"/>
            <a:ext cx="10058401" cy="1292662"/>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err="1" smtClean="0"/>
              <a:t>Cómo</a:t>
            </a:r>
            <a:r>
              <a:rPr lang="en-US" dirty="0" smtClean="0"/>
              <a:t> </a:t>
            </a:r>
            <a:r>
              <a:rPr lang="en-US" dirty="0" err="1" smtClean="0"/>
              <a:t>ejecutar</a:t>
            </a:r>
            <a:r>
              <a:rPr lang="en-US" dirty="0" smtClean="0"/>
              <a:t> </a:t>
            </a:r>
            <a:r>
              <a:rPr lang="en-US" dirty="0" err="1" smtClean="0"/>
              <a:t>acciones</a:t>
            </a:r>
            <a:r>
              <a:rPr lang="en-US" dirty="0" smtClean="0"/>
              <a:t> </a:t>
            </a:r>
            <a:r>
              <a:rPr lang="en-US" dirty="0" err="1" smtClean="0"/>
              <a:t>globales</a:t>
            </a:r>
            <a:r>
              <a:rPr lang="en-US" dirty="0" smtClean="0"/>
              <a:t> e </a:t>
            </a:r>
            <a:r>
              <a:rPr lang="en-US" dirty="0" err="1" smtClean="0"/>
              <a:t>interceptar</a:t>
            </a:r>
            <a:r>
              <a:rPr lang="en-US" dirty="0" smtClean="0"/>
              <a:t> </a:t>
            </a:r>
            <a:r>
              <a:rPr lang="en-US" dirty="0" err="1" smtClean="0"/>
              <a:t>mensajes</a:t>
            </a:r>
            <a:r>
              <a:rPr lang="en-US" dirty="0" smtClean="0"/>
              <a:t> </a:t>
            </a:r>
            <a:r>
              <a:rPr lang="en-US" dirty="0" err="1" smtClean="0"/>
              <a:t>utilizando</a:t>
            </a:r>
            <a:r>
              <a:rPr lang="en-US" dirty="0" smtClean="0"/>
              <a:t> middleware</a:t>
            </a:r>
            <a:endParaRPr lang="en-US" dirty="0"/>
          </a:p>
        </p:txBody>
      </p:sp>
    </p:spTree>
    <p:extLst>
      <p:ext uri="{BB962C8B-B14F-4D97-AF65-F5344CB8AC3E}">
        <p14:creationId xmlns:p14="http://schemas.microsoft.com/office/powerpoint/2010/main" val="2954545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Despliegue</a:t>
            </a:r>
            <a:endParaRPr lang="en-US" dirty="0"/>
          </a:p>
        </p:txBody>
      </p:sp>
    </p:spTree>
    <p:extLst>
      <p:ext uri="{BB962C8B-B14F-4D97-AF65-F5344CB8AC3E}">
        <p14:creationId xmlns:p14="http://schemas.microsoft.com/office/powerpoint/2010/main" val="17193585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181862"/>
          </a:xfrm>
        </p:spPr>
        <p:txBody>
          <a:bodyPr/>
          <a:lstStyle/>
          <a:p>
            <a:r>
              <a:rPr lang="en-US" dirty="0" err="1" smtClean="0"/>
              <a:t>Despliegue</a:t>
            </a:r>
            <a:r>
              <a:rPr lang="en-US" dirty="0" smtClean="0"/>
              <a:t> </a:t>
            </a:r>
            <a:r>
              <a:rPr lang="en-US" dirty="0" err="1" smtClean="0"/>
              <a:t>avanzado</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err="1" smtClean="0"/>
              <a:t>Integración</a:t>
            </a:r>
            <a:r>
              <a:rPr lang="en-US" dirty="0" smtClean="0"/>
              <a:t> continua con GitHub y Azure Web Apps</a:t>
            </a:r>
            <a:endParaRPr lang="en-US" dirty="0"/>
          </a:p>
        </p:txBody>
      </p:sp>
    </p:spTree>
    <p:extLst>
      <p:ext uri="{BB962C8B-B14F-4D97-AF65-F5344CB8AC3E}">
        <p14:creationId xmlns:p14="http://schemas.microsoft.com/office/powerpoint/2010/main" val="1923791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335" y="715962"/>
            <a:ext cx="3438004" cy="3581400"/>
          </a:xfrm>
          <a:prstGeom prst="ellipse">
            <a:avLst/>
          </a:prstGeom>
          <a:ln w="38100">
            <a:solidFill>
              <a:schemeClr val="tx1"/>
            </a:solidFill>
          </a:ln>
        </p:spPr>
      </p:pic>
      <p:sp>
        <p:nvSpPr>
          <p:cNvPr id="6" name="Title 1"/>
          <p:cNvSpPr txBox="1">
            <a:spLocks/>
          </p:cNvSpPr>
          <p:nvPr/>
        </p:nvSpPr>
        <p:spPr>
          <a:xfrm>
            <a:off x="4770437" y="601662"/>
            <a:ext cx="6858000" cy="77724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sz="6000" dirty="0" smtClean="0">
                <a:solidFill>
                  <a:schemeClr val="tx1"/>
                </a:solidFill>
              </a:rPr>
              <a:t>Marcelo Felman</a:t>
            </a:r>
            <a:endParaRPr lang="en-US" sz="6000" dirty="0">
              <a:solidFill>
                <a:schemeClr val="tx1"/>
              </a:solidFill>
            </a:endParaRPr>
          </a:p>
        </p:txBody>
      </p:sp>
      <p:sp>
        <p:nvSpPr>
          <p:cNvPr id="8" name="Text Placeholder 3"/>
          <p:cNvSpPr txBox="1">
            <a:spLocks/>
          </p:cNvSpPr>
          <p:nvPr/>
        </p:nvSpPr>
        <p:spPr>
          <a:xfrm>
            <a:off x="4770437" y="1744662"/>
            <a:ext cx="7086600" cy="3984942"/>
          </a:xfrm>
          <a:prstGeom prst="rect">
            <a:avLst/>
          </a:prstGeom>
        </p:spPr>
        <p:txBody>
          <a:bodyPr/>
          <a:lst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dirty="0" smtClean="0">
                <a:solidFill>
                  <a:schemeClr val="tx1"/>
                </a:solidFill>
              </a:rPr>
              <a:t>Sr. Technical Evangelist, Microsoft LATAM</a:t>
            </a:r>
          </a:p>
          <a:p>
            <a:pPr>
              <a:spcBef>
                <a:spcPts val="1200"/>
              </a:spcBef>
            </a:pPr>
            <a:r>
              <a:rPr lang="en-US" dirty="0" smtClean="0">
                <a:solidFill>
                  <a:schemeClr val="tx1"/>
                </a:solidFill>
              </a:rPr>
              <a:t>Buenos Aires, Argentina</a:t>
            </a:r>
          </a:p>
          <a:p>
            <a:pPr>
              <a:spcBef>
                <a:spcPts val="1200"/>
              </a:spcBef>
            </a:pPr>
            <a:r>
              <a:rPr lang="en-US" dirty="0" err="1" smtClean="0">
                <a:solidFill>
                  <a:schemeClr val="tx1"/>
                </a:solidFill>
              </a:rPr>
              <a:t>Innovación</a:t>
            </a:r>
            <a:r>
              <a:rPr lang="en-US" dirty="0" smtClean="0">
                <a:solidFill>
                  <a:schemeClr val="tx1"/>
                </a:solidFill>
              </a:rPr>
              <a:t> &amp; </a:t>
            </a:r>
            <a:r>
              <a:rPr lang="en-US" dirty="0" err="1" smtClean="0">
                <a:solidFill>
                  <a:schemeClr val="tx1"/>
                </a:solidFill>
              </a:rPr>
              <a:t>Nuevas</a:t>
            </a:r>
            <a:r>
              <a:rPr lang="en-US" dirty="0" smtClean="0">
                <a:solidFill>
                  <a:schemeClr val="tx1"/>
                </a:solidFill>
              </a:rPr>
              <a:t> </a:t>
            </a:r>
            <a:r>
              <a:rPr lang="en-US" dirty="0" err="1" smtClean="0">
                <a:solidFill>
                  <a:schemeClr val="tx1"/>
                </a:solidFill>
              </a:rPr>
              <a:t>Tecnologías</a:t>
            </a:r>
            <a:r>
              <a:rPr lang="en-US" dirty="0" smtClean="0">
                <a:solidFill>
                  <a:schemeClr val="tx1"/>
                </a:solidFill>
              </a:rPr>
              <a:t>: Bots, Machine Learning, Analytics</a:t>
            </a:r>
          </a:p>
          <a:p>
            <a:pPr>
              <a:spcBef>
                <a:spcPts val="1200"/>
              </a:spcBef>
            </a:pPr>
            <a:r>
              <a:rPr lang="en-US" dirty="0" smtClean="0">
                <a:solidFill>
                  <a:schemeClr val="tx1"/>
                </a:solidFill>
              </a:rPr>
              <a:t>Twitter: @</a:t>
            </a:r>
            <a:r>
              <a:rPr lang="en-US" dirty="0" err="1" smtClean="0">
                <a:solidFill>
                  <a:schemeClr val="tx1"/>
                </a:solidFill>
              </a:rPr>
              <a:t>mfelman</a:t>
            </a:r>
            <a:endParaRPr lang="en-US" dirty="0" smtClean="0">
              <a:solidFill>
                <a:schemeClr val="tx1"/>
              </a:solidFill>
            </a:endParaRPr>
          </a:p>
          <a:p>
            <a:pPr>
              <a:spcBef>
                <a:spcPts val="1200"/>
              </a:spcBef>
            </a:pPr>
            <a:r>
              <a:rPr lang="en-US" dirty="0" smtClean="0">
                <a:solidFill>
                  <a:schemeClr val="tx1"/>
                </a:solidFill>
              </a:rPr>
              <a:t>GitHub: </a:t>
            </a:r>
            <a:r>
              <a:rPr lang="en-US" dirty="0" err="1" smtClean="0">
                <a:solidFill>
                  <a:schemeClr val="tx1"/>
                </a:solidFill>
              </a:rPr>
              <a:t>marcelofelman</a:t>
            </a:r>
            <a:endParaRPr lang="en-US" dirty="0" smtClean="0">
              <a:solidFill>
                <a:schemeClr val="tx1"/>
              </a:solidFill>
            </a:endParaRPr>
          </a:p>
        </p:txBody>
      </p:sp>
    </p:spTree>
    <p:extLst>
      <p:ext uri="{BB962C8B-B14F-4D97-AF65-F5344CB8AC3E}">
        <p14:creationId xmlns:p14="http://schemas.microsoft.com/office/powerpoint/2010/main" val="12425818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8" name="Rectangle 7"/>
          <p:cNvSpPr/>
          <p:nvPr/>
        </p:nvSpPr>
        <p:spPr bwMode="auto">
          <a:xfrm>
            <a:off x="457200" y="379476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9" name="Rectangle 8"/>
          <p:cNvSpPr/>
          <p:nvPr/>
        </p:nvSpPr>
        <p:spPr bwMode="auto">
          <a:xfrm>
            <a:off x="457200" y="457200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err="1" smtClean="0">
                <a:solidFill>
                  <a:schemeClr val="tx1"/>
                </a:solidFill>
                <a:latin typeface="+mj-lt"/>
                <a:ea typeface="Segoe UI" pitchFamily="34" charset="0"/>
                <a:cs typeface="Segoe UI" pitchFamily="34" charset="0"/>
              </a:rPr>
              <a:t>Introducción</a:t>
            </a:r>
            <a:endParaRPr lang="en-US" sz="2000" dirty="0">
              <a:solidFill>
                <a:schemeClr val="tx1"/>
              </a:solidFill>
              <a:latin typeface="+mj-lt"/>
              <a:ea typeface="Segoe UI" pitchFamily="34" charset="0"/>
              <a:cs typeface="Segoe UI" pitchFamily="34" charset="0"/>
            </a:endParaRP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Procesamiento</a:t>
            </a:r>
            <a:r>
              <a:rPr lang="en-US" sz="2000" dirty="0" smtClean="0">
                <a:solidFill>
                  <a:srgbClr val="505050"/>
                </a:solidFill>
                <a:latin typeface="Segoe UI Light"/>
                <a:ea typeface="Segoe UI" pitchFamily="34" charset="0"/>
                <a:cs typeface="Segoe UI" pitchFamily="34" charset="0"/>
              </a:rPr>
              <a:t> de </a:t>
            </a:r>
            <a:r>
              <a:rPr lang="en-US" sz="2000" dirty="0" err="1" smtClean="0">
                <a:solidFill>
                  <a:srgbClr val="505050"/>
                </a:solidFill>
                <a:latin typeface="Segoe UI Light"/>
                <a:ea typeface="Segoe UI" pitchFamily="34" charset="0"/>
                <a:cs typeface="Segoe UI" pitchFamily="34" charset="0"/>
              </a:rPr>
              <a:t>Lenguaje</a:t>
            </a:r>
            <a:r>
              <a:rPr lang="en-US" sz="2000" dirty="0" smtClean="0">
                <a:solidFill>
                  <a:srgbClr val="505050"/>
                </a:solidFill>
                <a:latin typeface="Segoe UI Light"/>
                <a:ea typeface="Segoe UI" pitchFamily="34" charset="0"/>
                <a:cs typeface="Segoe UI" pitchFamily="34" charset="0"/>
              </a:rPr>
              <a:t> Natural</a:t>
            </a:r>
            <a:endParaRPr lang="en-US" sz="2000" dirty="0">
              <a:solidFill>
                <a:srgbClr val="505050"/>
              </a:solidFill>
              <a:latin typeface="Segoe UI Light"/>
              <a:ea typeface="Segoe UI" pitchFamily="34" charset="0"/>
              <a:cs typeface="Segoe UI" pitchFamily="34" charset="0"/>
            </a:endParaRP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Soporte</a:t>
            </a:r>
            <a:r>
              <a:rPr lang="en-US" sz="2000" dirty="0" smtClean="0">
                <a:solidFill>
                  <a:srgbClr val="505050"/>
                </a:solidFill>
                <a:latin typeface="Segoe UI Light"/>
                <a:ea typeface="Segoe UI" pitchFamily="34" charset="0"/>
                <a:cs typeface="Segoe UI" pitchFamily="34" charset="0"/>
              </a:rPr>
              <a:t> de </a:t>
            </a:r>
            <a:r>
              <a:rPr lang="en-US" sz="2000" dirty="0" err="1" smtClean="0">
                <a:solidFill>
                  <a:srgbClr val="505050"/>
                </a:solidFill>
                <a:latin typeface="Segoe UI Light"/>
                <a:ea typeface="Segoe UI" pitchFamily="34" charset="0"/>
                <a:cs typeface="Segoe UI" pitchFamily="34" charset="0"/>
              </a:rPr>
              <a:t>múltiples</a:t>
            </a:r>
            <a:r>
              <a:rPr lang="en-US" sz="2000" dirty="0" smtClean="0">
                <a:solidFill>
                  <a:srgbClr val="505050"/>
                </a:solidFill>
                <a:latin typeface="Segoe UI Light"/>
                <a:ea typeface="Segoe UI" pitchFamily="34" charset="0"/>
                <a:cs typeface="Segoe UI" pitchFamily="34" charset="0"/>
              </a:rPr>
              <a:t> </a:t>
            </a:r>
            <a:r>
              <a:rPr lang="en-US" sz="2000" dirty="0" err="1" smtClean="0">
                <a:solidFill>
                  <a:srgbClr val="505050"/>
                </a:solidFill>
                <a:latin typeface="Segoe UI Light"/>
                <a:ea typeface="Segoe UI" pitchFamily="34" charset="0"/>
                <a:cs typeface="Segoe UI" pitchFamily="34" charset="0"/>
              </a:rPr>
              <a:t>lenguajes</a:t>
            </a:r>
            <a:endParaRPr lang="en-US" sz="2000" dirty="0">
              <a:solidFill>
                <a:srgbClr val="505050"/>
              </a:solidFill>
              <a:latin typeface="Segoe UI Light"/>
              <a:ea typeface="Segoe UI" pitchFamily="34" charset="0"/>
              <a:cs typeface="Segoe UI" pitchFamily="34" charset="0"/>
            </a:endParaRPr>
          </a:p>
        </p:txBody>
      </p:sp>
      <p:sp>
        <p:nvSpPr>
          <p:cNvPr id="23" name="Rectangle 22"/>
          <p:cNvSpPr/>
          <p:nvPr/>
        </p:nvSpPr>
        <p:spPr bwMode="auto">
          <a:xfrm>
            <a:off x="1188720" y="379476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smtClean="0">
                <a:solidFill>
                  <a:srgbClr val="505050"/>
                </a:solidFill>
                <a:latin typeface="Segoe UI Light"/>
                <a:ea typeface="Segoe UI" pitchFamily="34" charset="0"/>
                <a:cs typeface="Segoe UI" pitchFamily="34" charset="0"/>
              </a:rPr>
              <a:t>Middleware y </a:t>
            </a:r>
            <a:r>
              <a:rPr lang="en-US" sz="2000" dirty="0" err="1" smtClean="0">
                <a:solidFill>
                  <a:srgbClr val="505050"/>
                </a:solidFill>
                <a:latin typeface="Segoe UI Light"/>
                <a:ea typeface="Segoe UI" pitchFamily="34" charset="0"/>
                <a:cs typeface="Segoe UI" pitchFamily="34" charset="0"/>
              </a:rPr>
              <a:t>comandos</a:t>
            </a:r>
            <a:r>
              <a:rPr lang="en-US" sz="2000" dirty="0" smtClean="0">
                <a:solidFill>
                  <a:srgbClr val="505050"/>
                </a:solidFill>
                <a:latin typeface="Segoe UI Light"/>
                <a:ea typeface="Segoe UI" pitchFamily="34" charset="0"/>
                <a:cs typeface="Segoe UI" pitchFamily="34" charset="0"/>
              </a:rPr>
              <a:t> </a:t>
            </a:r>
            <a:r>
              <a:rPr lang="en-US" sz="2000" dirty="0" err="1" smtClean="0">
                <a:solidFill>
                  <a:srgbClr val="505050"/>
                </a:solidFill>
                <a:latin typeface="Segoe UI Light"/>
                <a:ea typeface="Segoe UI" pitchFamily="34" charset="0"/>
                <a:cs typeface="Segoe UI" pitchFamily="34" charset="0"/>
              </a:rPr>
              <a:t>globales</a:t>
            </a:r>
            <a:endParaRPr lang="en-US" sz="2000" dirty="0">
              <a:solidFill>
                <a:srgbClr val="505050"/>
              </a:solidFill>
              <a:latin typeface="Segoe UI Light"/>
              <a:ea typeface="Segoe UI" pitchFamily="34" charset="0"/>
              <a:cs typeface="Segoe UI" pitchFamily="34" charset="0"/>
            </a:endParaRPr>
          </a:p>
        </p:txBody>
      </p:sp>
      <p:sp>
        <p:nvSpPr>
          <p:cNvPr id="24" name="Rectangle 23"/>
          <p:cNvSpPr/>
          <p:nvPr/>
        </p:nvSpPr>
        <p:spPr bwMode="auto">
          <a:xfrm>
            <a:off x="1188720" y="457200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err="1" smtClean="0">
                <a:solidFill>
                  <a:srgbClr val="505050"/>
                </a:solidFill>
                <a:latin typeface="Segoe UI Light"/>
                <a:ea typeface="Segoe UI" pitchFamily="34" charset="0"/>
                <a:cs typeface="Segoe UI" pitchFamily="34" charset="0"/>
              </a:rPr>
              <a:t>Despliegue</a:t>
            </a:r>
            <a:r>
              <a:rPr lang="en-US" sz="2000" dirty="0" smtClean="0">
                <a:solidFill>
                  <a:srgbClr val="505050"/>
                </a:solidFill>
                <a:latin typeface="Segoe UI Light"/>
                <a:ea typeface="Segoe UI" pitchFamily="34" charset="0"/>
                <a:cs typeface="Segoe UI" pitchFamily="34" charset="0"/>
              </a:rPr>
              <a:t> </a:t>
            </a:r>
            <a:r>
              <a:rPr lang="en-US" sz="2000" dirty="0" err="1" smtClean="0">
                <a:solidFill>
                  <a:srgbClr val="505050"/>
                </a:solidFill>
                <a:latin typeface="Segoe UI Light"/>
                <a:ea typeface="Segoe UI" pitchFamily="34" charset="0"/>
                <a:cs typeface="Segoe UI" pitchFamily="34" charset="0"/>
              </a:rPr>
              <a:t>avanzado</a:t>
            </a:r>
            <a:endParaRPr lang="en-US" sz="2000" dirty="0">
              <a:solidFill>
                <a:srgbClr val="505050"/>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27432536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Introducción</a:t>
            </a:r>
            <a:endParaRPr lang="en-US" dirty="0"/>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77" y="784074"/>
            <a:ext cx="11704320" cy="914400"/>
          </a:xfrm>
        </p:spPr>
        <p:txBody>
          <a:bodyPr/>
          <a:lstStyle/>
          <a:p>
            <a:r>
              <a:rPr lang="en-US" dirty="0" err="1" smtClean="0"/>
              <a:t>Temas</a:t>
            </a:r>
            <a:r>
              <a:rPr lang="en-US" dirty="0" smtClean="0"/>
              <a:t> </a:t>
            </a:r>
            <a:r>
              <a:rPr lang="en-US" dirty="0" err="1" smtClean="0"/>
              <a:t>adicionales</a:t>
            </a:r>
            <a:endParaRPr lang="en-US" dirty="0"/>
          </a:p>
        </p:txBody>
      </p:sp>
      <p:sp>
        <p:nvSpPr>
          <p:cNvPr id="3" name="Text Placeholder 2"/>
          <p:cNvSpPr>
            <a:spLocks noGrp="1"/>
          </p:cNvSpPr>
          <p:nvPr>
            <p:ph type="body" sz="quarter" idx="10"/>
          </p:nvPr>
        </p:nvSpPr>
        <p:spPr>
          <a:xfrm>
            <a:off x="456677" y="1973262"/>
            <a:ext cx="11704320" cy="3748719"/>
          </a:xfrm>
        </p:spPr>
        <p:txBody>
          <a:bodyPr/>
          <a:lstStyle/>
          <a:p>
            <a:pPr marL="228600" lvl="0" indent="-228600">
              <a:buFont typeface="Arial" pitchFamily="34" charset="0"/>
              <a:buChar char="•"/>
            </a:pPr>
            <a:r>
              <a:rPr lang="en-US" sz="3200" spc="0" dirty="0" err="1" smtClean="0">
                <a:gradFill>
                  <a:gsLst>
                    <a:gs pos="1250">
                      <a:srgbClr val="505050"/>
                    </a:gs>
                    <a:gs pos="100000">
                      <a:srgbClr val="505050"/>
                    </a:gs>
                  </a:gsLst>
                  <a:lin ang="5400000" scaled="0"/>
                </a:gradFill>
                <a:latin typeface="Segoe UI"/>
              </a:rPr>
              <a:t>Pagos</a:t>
            </a:r>
            <a:endParaRPr lang="en-US" sz="3200" spc="0" dirty="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Backchannel</a:t>
            </a:r>
            <a:endParaRPr lang="en-US" sz="3200" spc="0" dirty="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Analytics</a:t>
            </a:r>
            <a:endParaRPr lang="en-US" sz="3200" spc="0" dirty="0" smtClean="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Proactive Messaging</a:t>
            </a:r>
            <a:endParaRPr lang="en-US" sz="3200" spc="0" dirty="0" smtClean="0">
              <a:gradFill>
                <a:gsLst>
                  <a:gs pos="1250">
                    <a:srgbClr val="505050"/>
                  </a:gs>
                  <a:gs pos="100000">
                    <a:srgbClr val="505050"/>
                  </a:gs>
                </a:gsLst>
                <a:lin ang="5400000" scaled="0"/>
              </a:gradFill>
              <a:latin typeface="Segoe UI"/>
            </a:endParaRP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Speech</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Azure Search</a:t>
            </a:r>
          </a:p>
          <a:p>
            <a:pPr marL="228600" lvl="0" indent="-228600">
              <a:buFont typeface="Arial" pitchFamily="34" charset="0"/>
              <a:buChar char="•"/>
            </a:pPr>
            <a:r>
              <a:rPr lang="en-US" sz="3200" spc="0" dirty="0" smtClean="0">
                <a:gradFill>
                  <a:gsLst>
                    <a:gs pos="1250">
                      <a:srgbClr val="505050"/>
                    </a:gs>
                    <a:gs pos="100000">
                      <a:srgbClr val="505050"/>
                    </a:gs>
                  </a:gsLst>
                  <a:lin ang="5400000" scaled="0"/>
                </a:gradFill>
                <a:latin typeface="Segoe UI"/>
              </a:rPr>
              <a:t>Bot Handoff</a:t>
            </a:r>
            <a:endParaRPr lang="en-US" dirty="0"/>
          </a:p>
        </p:txBody>
      </p:sp>
      <p:pic>
        <p:nvPicPr>
          <p:cNvPr id="4" name="Picture 3"/>
          <p:cNvPicPr>
            <a:picLocks noChangeAspect="1"/>
          </p:cNvPicPr>
          <p:nvPr/>
        </p:nvPicPr>
        <p:blipFill>
          <a:blip r:embed="rId2"/>
          <a:stretch>
            <a:fillRect/>
          </a:stretch>
        </p:blipFill>
        <p:spPr>
          <a:xfrm>
            <a:off x="6980237" y="1423686"/>
            <a:ext cx="4267200" cy="4326467"/>
          </a:xfrm>
          <a:prstGeom prst="rect">
            <a:avLst/>
          </a:prstGeom>
        </p:spPr>
      </p:pic>
    </p:spTree>
    <p:extLst>
      <p:ext uri="{BB962C8B-B14F-4D97-AF65-F5344CB8AC3E}">
        <p14:creationId xmlns:p14="http://schemas.microsoft.com/office/powerpoint/2010/main" val="91996399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7" y="3573462"/>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Procesamiento</a:t>
            </a:r>
            <a:r>
              <a:rPr lang="en-US" dirty="0" smtClean="0"/>
              <a:t> de </a:t>
            </a:r>
            <a:r>
              <a:rPr lang="en-US" dirty="0" err="1" smtClean="0"/>
              <a:t>Lenguaje</a:t>
            </a:r>
            <a:r>
              <a:rPr lang="en-US" dirty="0" smtClean="0"/>
              <a:t> Natural</a:t>
            </a:r>
            <a:endParaRPr lang="en-US" dirty="0"/>
          </a:p>
        </p:txBody>
      </p:sp>
    </p:spTree>
    <p:extLst>
      <p:ext uri="{BB962C8B-B14F-4D97-AF65-F5344CB8AC3E}">
        <p14:creationId xmlns:p14="http://schemas.microsoft.com/office/powerpoint/2010/main" val="18374619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LUIS</a:t>
            </a:r>
            <a:endParaRPr lang="en-US" dirty="0"/>
          </a:p>
        </p:txBody>
      </p:sp>
      <p:sp>
        <p:nvSpPr>
          <p:cNvPr id="3" name="Text Placeholder 2"/>
          <p:cNvSpPr>
            <a:spLocks noGrp="1"/>
          </p:cNvSpPr>
          <p:nvPr>
            <p:ph type="body" sz="quarter" idx="10"/>
          </p:nvPr>
        </p:nvSpPr>
        <p:spPr>
          <a:xfrm>
            <a:off x="365760" y="1371600"/>
            <a:ext cx="11704320" cy="5041380"/>
          </a:xfrm>
        </p:spPr>
        <p:txBody>
          <a:bodyPr/>
          <a:lstStyle/>
          <a:p>
            <a:r>
              <a:rPr lang="en-US" dirty="0" smtClean="0"/>
              <a:t>Intents o </a:t>
            </a:r>
            <a:r>
              <a:rPr lang="en-US" dirty="0" err="1" smtClean="0"/>
              <a:t>Intenciones</a:t>
            </a:r>
            <a:endParaRPr lang="en-US" dirty="0"/>
          </a:p>
          <a:p>
            <a:pPr lvl="1"/>
            <a:r>
              <a:rPr lang="en-US" dirty="0" err="1" smtClean="0"/>
              <a:t>Conjunto</a:t>
            </a:r>
            <a:r>
              <a:rPr lang="en-US" dirty="0" smtClean="0"/>
              <a:t> </a:t>
            </a:r>
            <a:r>
              <a:rPr lang="en-US" dirty="0" err="1" smtClean="0"/>
              <a:t>finito</a:t>
            </a:r>
            <a:r>
              <a:rPr lang="en-US" dirty="0" smtClean="0"/>
              <a:t> de </a:t>
            </a:r>
            <a:r>
              <a:rPr lang="en-US" dirty="0" err="1" smtClean="0"/>
              <a:t>posibles</a:t>
            </a:r>
            <a:r>
              <a:rPr lang="en-US" dirty="0" smtClean="0"/>
              <a:t> </a:t>
            </a:r>
            <a:r>
              <a:rPr lang="en-US" dirty="0" err="1" smtClean="0"/>
              <a:t>intenciones</a:t>
            </a:r>
            <a:r>
              <a:rPr lang="en-US" dirty="0" smtClean="0"/>
              <a:t> de un </a:t>
            </a:r>
            <a:r>
              <a:rPr lang="en-US" dirty="0" err="1" smtClean="0"/>
              <a:t>enunciado</a:t>
            </a:r>
            <a:r>
              <a:rPr lang="en-US" dirty="0" smtClean="0"/>
              <a:t>.</a:t>
            </a:r>
            <a:endParaRPr lang="en-US" dirty="0"/>
          </a:p>
          <a:p>
            <a:pPr lvl="1"/>
            <a:r>
              <a:rPr lang="en-US" dirty="0" err="1" smtClean="0"/>
              <a:t>Generalmente</a:t>
            </a:r>
            <a:r>
              <a:rPr lang="en-US" dirty="0" smtClean="0"/>
              <a:t> se </a:t>
            </a:r>
            <a:r>
              <a:rPr lang="en-US" dirty="0" err="1" smtClean="0"/>
              <a:t>correlacionan</a:t>
            </a:r>
            <a:r>
              <a:rPr lang="en-US" dirty="0" smtClean="0"/>
              <a:t> con </a:t>
            </a:r>
            <a:r>
              <a:rPr lang="en-US" dirty="0" err="1" smtClean="0"/>
              <a:t>funcionalidades</a:t>
            </a:r>
            <a:r>
              <a:rPr lang="en-US" dirty="0" smtClean="0"/>
              <a:t> de </a:t>
            </a:r>
            <a:r>
              <a:rPr lang="en-US" dirty="0" err="1" smtClean="0"/>
              <a:t>una</a:t>
            </a:r>
            <a:r>
              <a:rPr lang="en-US" dirty="0" smtClean="0"/>
              <a:t> </a:t>
            </a:r>
            <a:r>
              <a:rPr lang="en-US" dirty="0" err="1" smtClean="0"/>
              <a:t>aplicación</a:t>
            </a:r>
            <a:r>
              <a:rPr lang="en-US" dirty="0" smtClean="0"/>
              <a:t>.</a:t>
            </a:r>
          </a:p>
          <a:p>
            <a:pPr lvl="1"/>
            <a:r>
              <a:rPr lang="en-US" dirty="0" err="1" smtClean="0"/>
              <a:t>Ejemplos</a:t>
            </a:r>
            <a:r>
              <a:rPr lang="en-US" dirty="0" smtClean="0"/>
              <a:t>: "</a:t>
            </a:r>
            <a:r>
              <a:rPr lang="en-US" dirty="0" err="1" smtClean="0"/>
              <a:t>quiero</a:t>
            </a:r>
            <a:r>
              <a:rPr lang="en-US" dirty="0" smtClean="0"/>
              <a:t> </a:t>
            </a:r>
            <a:r>
              <a:rPr lang="en-US" dirty="0" err="1" smtClean="0"/>
              <a:t>encendeder</a:t>
            </a:r>
            <a:r>
              <a:rPr lang="en-US" dirty="0" smtClean="0"/>
              <a:t> la luz" : "</a:t>
            </a:r>
            <a:r>
              <a:rPr lang="en-US" dirty="0" err="1" smtClean="0"/>
              <a:t>EncenderLuz</a:t>
            </a:r>
            <a:r>
              <a:rPr lang="en-US" dirty="0" smtClean="0"/>
              <a:t>" ; "</a:t>
            </a:r>
            <a:r>
              <a:rPr lang="en-US" dirty="0" err="1" smtClean="0"/>
              <a:t>por</a:t>
            </a:r>
            <a:r>
              <a:rPr lang="en-US" dirty="0" smtClean="0"/>
              <a:t> favor </a:t>
            </a:r>
            <a:r>
              <a:rPr lang="en-US" dirty="0" err="1" smtClean="0"/>
              <a:t>enviarme</a:t>
            </a:r>
            <a:r>
              <a:rPr lang="en-US" dirty="0" smtClean="0"/>
              <a:t> un taxi" : "</a:t>
            </a:r>
            <a:r>
              <a:rPr lang="en-US" dirty="0" err="1" smtClean="0"/>
              <a:t>OrdenarTaxi</a:t>
            </a:r>
            <a:r>
              <a:rPr lang="en-US" dirty="0" smtClean="0"/>
              <a:t>"</a:t>
            </a:r>
            <a:endParaRPr lang="en-US" dirty="0"/>
          </a:p>
          <a:p>
            <a:pPr lvl="1"/>
            <a:endParaRPr lang="en-US" dirty="0"/>
          </a:p>
          <a:p>
            <a:r>
              <a:rPr lang="en-US" dirty="0" smtClean="0"/>
              <a:t>Entities o </a:t>
            </a:r>
            <a:r>
              <a:rPr lang="en-US" dirty="0" err="1" smtClean="0"/>
              <a:t>entidades</a:t>
            </a:r>
            <a:endParaRPr lang="en-US" dirty="0"/>
          </a:p>
          <a:p>
            <a:pPr lvl="1"/>
            <a:r>
              <a:rPr lang="en-US" dirty="0" smtClean="0"/>
              <a:t>Son </a:t>
            </a:r>
            <a:r>
              <a:rPr lang="en-US" dirty="0" err="1" smtClean="0"/>
              <a:t>partes</a:t>
            </a:r>
            <a:r>
              <a:rPr lang="en-US" dirty="0" smtClean="0"/>
              <a:t> de un </a:t>
            </a:r>
            <a:r>
              <a:rPr lang="en-US" dirty="0" err="1" smtClean="0"/>
              <a:t>enunciado</a:t>
            </a:r>
            <a:r>
              <a:rPr lang="en-US" dirty="0" smtClean="0"/>
              <a:t>, </a:t>
            </a:r>
            <a:r>
              <a:rPr lang="en-US" dirty="0" err="1" smtClean="0"/>
              <a:t>generalmente</a:t>
            </a:r>
            <a:r>
              <a:rPr lang="en-US" dirty="0" smtClean="0"/>
              <a:t> </a:t>
            </a:r>
            <a:r>
              <a:rPr lang="en-US" dirty="0" err="1" smtClean="0"/>
              <a:t>adjetivos</a:t>
            </a:r>
            <a:r>
              <a:rPr lang="en-US" dirty="0" smtClean="0"/>
              <a:t> o </a:t>
            </a:r>
            <a:r>
              <a:rPr lang="en-US" dirty="0" err="1" smtClean="0"/>
              <a:t>sustantivos</a:t>
            </a:r>
            <a:r>
              <a:rPr lang="en-US" dirty="0" smtClean="0"/>
              <a:t> que </a:t>
            </a:r>
            <a:r>
              <a:rPr lang="en-US" dirty="0" err="1" smtClean="0"/>
              <a:t>representan</a:t>
            </a:r>
            <a:r>
              <a:rPr lang="en-US" dirty="0" smtClean="0"/>
              <a:t> </a:t>
            </a:r>
            <a:r>
              <a:rPr lang="en-US" dirty="0" err="1" smtClean="0"/>
              <a:t>una</a:t>
            </a:r>
            <a:r>
              <a:rPr lang="en-US" dirty="0" smtClean="0"/>
              <a:t> </a:t>
            </a:r>
            <a:r>
              <a:rPr lang="en-US" dirty="0" err="1" smtClean="0"/>
              <a:t>entidad</a:t>
            </a:r>
            <a:r>
              <a:rPr lang="en-US" dirty="0" smtClean="0"/>
              <a:t>.</a:t>
            </a:r>
            <a:endParaRPr lang="en-US" dirty="0"/>
          </a:p>
          <a:p>
            <a:pPr lvl="1"/>
            <a:r>
              <a:rPr lang="en-US" dirty="0" err="1" smtClean="0"/>
              <a:t>Generalmente</a:t>
            </a:r>
            <a:r>
              <a:rPr lang="en-US" dirty="0" smtClean="0"/>
              <a:t> se </a:t>
            </a:r>
            <a:r>
              <a:rPr lang="en-US" dirty="0" err="1" smtClean="0"/>
              <a:t>correlacionan</a:t>
            </a:r>
            <a:r>
              <a:rPr lang="en-US" dirty="0" smtClean="0"/>
              <a:t> con </a:t>
            </a:r>
            <a:r>
              <a:rPr lang="en-US" dirty="0" err="1" smtClean="0"/>
              <a:t>parámetros</a:t>
            </a:r>
            <a:r>
              <a:rPr lang="en-US" dirty="0" smtClean="0"/>
              <a:t> de </a:t>
            </a:r>
            <a:r>
              <a:rPr lang="en-US" dirty="0" err="1" smtClean="0"/>
              <a:t>una</a:t>
            </a:r>
            <a:r>
              <a:rPr lang="en-US" dirty="0" smtClean="0"/>
              <a:t> </a:t>
            </a:r>
            <a:r>
              <a:rPr lang="en-US" dirty="0" err="1" smtClean="0"/>
              <a:t>funcionalidad</a:t>
            </a:r>
            <a:r>
              <a:rPr lang="en-US" dirty="0" smtClean="0"/>
              <a:t>.</a:t>
            </a:r>
          </a:p>
          <a:p>
            <a:pPr lvl="1"/>
            <a:r>
              <a:rPr lang="en-US" dirty="0" err="1" smtClean="0"/>
              <a:t>Ejemplos</a:t>
            </a:r>
            <a:r>
              <a:rPr lang="en-US" dirty="0" smtClean="0"/>
              <a:t>: "</a:t>
            </a:r>
            <a:r>
              <a:rPr lang="en-US" dirty="0" err="1" smtClean="0"/>
              <a:t>por</a:t>
            </a:r>
            <a:r>
              <a:rPr lang="en-US" dirty="0" smtClean="0"/>
              <a:t> favor </a:t>
            </a:r>
            <a:r>
              <a:rPr lang="en-US" dirty="0" err="1" smtClean="0"/>
              <a:t>enviarme</a:t>
            </a:r>
            <a:r>
              <a:rPr lang="en-US" dirty="0" smtClean="0"/>
              <a:t> un taxi a </a:t>
            </a:r>
            <a:r>
              <a:rPr lang="en-US" dirty="0" err="1" smtClean="0"/>
              <a:t>Olivos</a:t>
            </a:r>
            <a:r>
              <a:rPr lang="en-US" dirty="0" smtClean="0"/>
              <a:t>" : "</a:t>
            </a:r>
            <a:r>
              <a:rPr lang="en-US" dirty="0" err="1" smtClean="0"/>
              <a:t>Barrio:Olivos</a:t>
            </a:r>
            <a:r>
              <a:rPr lang="en-US" dirty="0" smtClean="0"/>
              <a:t>"</a:t>
            </a:r>
            <a:endParaRPr lang="en-US" dirty="0"/>
          </a:p>
          <a:p>
            <a:pPr lvl="1"/>
            <a:endParaRPr lang="en-US" dirty="0"/>
          </a:p>
          <a:p>
            <a:r>
              <a:rPr lang="en-US" dirty="0" err="1" smtClean="0"/>
              <a:t>Listas</a:t>
            </a:r>
            <a:endParaRPr lang="en-US" dirty="0"/>
          </a:p>
          <a:p>
            <a:pPr lvl="1"/>
            <a:r>
              <a:rPr lang="en-US" dirty="0"/>
              <a:t>Size 20 </a:t>
            </a:r>
            <a:r>
              <a:rPr lang="en-US" dirty="0" err="1"/>
              <a:t>pt</a:t>
            </a:r>
            <a:r>
              <a:rPr lang="en-US" dirty="0"/>
              <a:t> for the subtopics</a:t>
            </a:r>
          </a:p>
          <a:p>
            <a:pPr lvl="1"/>
            <a:r>
              <a:rPr lang="en-US" dirty="0"/>
              <a:t>Size 20 </a:t>
            </a:r>
            <a:r>
              <a:rPr lang="en-US" dirty="0" err="1"/>
              <a:t>pt</a:t>
            </a:r>
            <a:r>
              <a:rPr lang="en-US" dirty="0"/>
              <a:t> for the subtopics</a:t>
            </a:r>
          </a:p>
        </p:txBody>
      </p:sp>
    </p:spTree>
    <p:extLst>
      <p:ext uri="{BB962C8B-B14F-4D97-AF65-F5344CB8AC3E}">
        <p14:creationId xmlns:p14="http://schemas.microsoft.com/office/powerpoint/2010/main" val="71712539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LUIS</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err="1" smtClean="0"/>
              <a:t>Cómo</a:t>
            </a:r>
            <a:r>
              <a:rPr lang="en-US" dirty="0" smtClean="0"/>
              <a:t> </a:t>
            </a:r>
            <a:r>
              <a:rPr lang="en-US" dirty="0" err="1" smtClean="0"/>
              <a:t>detectar</a:t>
            </a:r>
            <a:r>
              <a:rPr lang="en-US" dirty="0" smtClean="0"/>
              <a:t> </a:t>
            </a:r>
            <a:r>
              <a:rPr lang="en-US" dirty="0" err="1" smtClean="0"/>
              <a:t>intenciones</a:t>
            </a:r>
            <a:r>
              <a:rPr lang="en-US" dirty="0" smtClean="0"/>
              <a:t> y </a:t>
            </a:r>
            <a:r>
              <a:rPr lang="en-US" dirty="0" err="1" smtClean="0"/>
              <a:t>entidades</a:t>
            </a:r>
            <a:endParaRPr lang="en-US" dirty="0"/>
          </a:p>
        </p:txBody>
      </p:sp>
    </p:spTree>
    <p:extLst>
      <p:ext uri="{BB962C8B-B14F-4D97-AF65-F5344CB8AC3E}">
        <p14:creationId xmlns:p14="http://schemas.microsoft.com/office/powerpoint/2010/main" val="11630146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7" y="3649662"/>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Marcelo Felman</a:t>
            </a:r>
            <a:endParaRPr lang="en-US" dirty="0"/>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dirty="0" err="1" smtClean="0"/>
              <a:t>Soporte</a:t>
            </a:r>
            <a:r>
              <a:rPr lang="en-US" dirty="0" smtClean="0"/>
              <a:t> para </a:t>
            </a:r>
            <a:r>
              <a:rPr lang="en-US" dirty="0" err="1" smtClean="0"/>
              <a:t>múltiples</a:t>
            </a:r>
            <a:r>
              <a:rPr lang="en-US" dirty="0" smtClean="0"/>
              <a:t> </a:t>
            </a:r>
            <a:r>
              <a:rPr lang="en-US" dirty="0" err="1" smtClean="0"/>
              <a:t>lenguajes</a:t>
            </a:r>
            <a:endParaRPr lang="en-US" dirty="0"/>
          </a:p>
        </p:txBody>
      </p:sp>
    </p:spTree>
    <p:extLst>
      <p:ext uri="{BB962C8B-B14F-4D97-AF65-F5344CB8AC3E}">
        <p14:creationId xmlns:p14="http://schemas.microsoft.com/office/powerpoint/2010/main" val="14087380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a2191c86-fc50-4add-948c-129f6b5a88d8" Revision="1" Stencil="7276b9ef-3953-4dce-a89b-ed85f20b8b93" StencilVersion="1.0"/>
</Control>
</file>

<file path=customXml/item19.xml><?xml version="1.0" encoding="utf-8"?>
<p:properties xmlns:p="http://schemas.microsoft.com/office/2006/metadata/properties" xmlns:xsi="http://www.w3.org/2001/XMLSchema-instance" xmlns:pc="http://schemas.microsoft.com/office/infopath/2007/PartnerControls">
  <documentManagement>
    <SharedWithUsers xmlns="27aa9422-7f1f-4c84-9cdf-302b1a67e513">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Indexing_x0020__x0023_ xmlns="dc8c4710-473d-4f1e-94c2-1e745f1b0d08">5</Indexing_x0020__x0023_>
  </documentManagement>
</p:properties>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ontrol xmlns="http://schemas.microsoft.com/VisualStudio/2011/storyboarding/control">
  <Id Name="d69996e1-3d61-4686-9b63-f1b855c596ab"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fb22c541-ded0-47fa-8877-83a4c2d16227" Revision="1" Stencil="7276b9ef-3953-4dce-a89b-ed85f20b8b93" StencilVersion="1.0"/>
</Control>
</file>

<file path=customXml/item29.xml><?xml version="1.0" encoding="utf-8"?>
<ct:contentTypeSchema xmlns:ct="http://schemas.microsoft.com/office/2006/metadata/contentType" xmlns:ma="http://schemas.microsoft.com/office/2006/metadata/properties/metaAttributes" ct:_="" ma:_="" ma:contentTypeName="Document" ma:contentTypeID="0x0101007D954BA246DC134B800E7C996CC120DF" ma:contentTypeVersion="6" ma:contentTypeDescription="Create a new document." ma:contentTypeScope="" ma:versionID="731356722fbc0ad92e46c7afa4a0b607">
  <xsd:schema xmlns:xsd="http://www.w3.org/2001/XMLSchema" xmlns:xs="http://www.w3.org/2001/XMLSchema" xmlns:p="http://schemas.microsoft.com/office/2006/metadata/properties" xmlns:ns2="dc8c4710-473d-4f1e-94c2-1e745f1b0d08" xmlns:ns3="27aa9422-7f1f-4c84-9cdf-302b1a67e513" xmlns:ns4="2e846723-3ddd-44c1-8260-1546d46a66b7" targetNamespace="http://schemas.microsoft.com/office/2006/metadata/properties" ma:root="true" ma:fieldsID="30e8d79318c86f50fc93bf48ab076d25" ns2:_="" ns3:_="" ns4:_="">
    <xsd:import namespace="dc8c4710-473d-4f1e-94c2-1e745f1b0d08"/>
    <xsd:import namespace="27aa9422-7f1f-4c84-9cdf-302b1a67e513"/>
    <xsd:import namespace="2e846723-3ddd-44c1-8260-1546d46a66b7"/>
    <xsd:element name="properties">
      <xsd:complexType>
        <xsd:sequence>
          <xsd:element name="documentManagement">
            <xsd:complexType>
              <xsd:all>
                <xsd:element ref="ns2:Indexing_x0020__x0023_" minOccurs="0"/>
                <xsd:element ref="ns3:SharedWithUsers" minOccurs="0"/>
                <xsd:element ref="ns4:SharingHintHash" minOccurs="0"/>
                <xsd:element ref="ns4: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8c4710-473d-4f1e-94c2-1e745f1b0d08" elementFormDefault="qualified">
    <xsd:import namespace="http://schemas.microsoft.com/office/2006/documentManagement/types"/>
    <xsd:import namespace="http://schemas.microsoft.com/office/infopath/2007/PartnerControls"/>
    <xsd:element name="Indexing_x0020__x0023_" ma:index="8" nillable="true" ma:displayName="Indexing #" ma:internalName="Indexing_x0020__x0023_">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e846723-3ddd-44c1-8260-1546d46a66b7" elementFormDefault="qualified">
    <xsd:import namespace="http://schemas.microsoft.com/office/2006/documentManagement/types"/>
    <xsd:import namespace="http://schemas.microsoft.com/office/infopath/2007/PartnerControls"/>
    <xsd:element name="SharingHintHash" ma:index="10" nillable="true" ma:displayName="Sharing Hint Hash" ma:internalName="SharingHintHash" ma:readOnly="true">
      <xsd:simpleType>
        <xsd:restriction base="dms:Text"/>
      </xsd:simple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mso-contentType ?>
<FormTemplates xmlns="http://schemas.microsoft.com/sharepoint/v3/contenttype/forms">
  <Display>DocumentLibraryForm</Display>
  <Edit>DocumentLibraryForm</Edit>
  <New>DocumentLibraryForm</New>
</FormTemplates>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Control xmlns="http://schemas.microsoft.com/VisualStudio/2011/storyboarding/control">
  <Id Name="d69996e1-3d61-4686-9b63-f1b855c596ab"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0.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2.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5.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7.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8.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9.xml><?xml version="1.0" encoding="utf-8"?>
<ds:datastoreItem xmlns:ds="http://schemas.openxmlformats.org/officeDocument/2006/customXml" ds:itemID="{F990F116-B58F-4255-B05B-DA3808E0E5C6}">
  <ds:schemaRefs>
    <ds:schemaRef ds:uri="http://www.w3.org/XML/1998/namespace"/>
    <ds:schemaRef ds:uri="dc8c4710-473d-4f1e-94c2-1e745f1b0d08"/>
    <ds:schemaRef ds:uri="http://schemas.microsoft.com/office/2006/documentManagement/types"/>
    <ds:schemaRef ds:uri="2e846723-3ddd-44c1-8260-1546d46a66b7"/>
    <ds:schemaRef ds:uri="http://purl.org/dc/terms/"/>
    <ds:schemaRef ds:uri="http://schemas.microsoft.com/office/infopath/2007/PartnerControls"/>
    <ds:schemaRef ds:uri="http://purl.org/dc/dcmitype/"/>
    <ds:schemaRef ds:uri="27aa9422-7f1f-4c84-9cdf-302b1a67e513"/>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0.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3.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4.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5.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6.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8.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9.xml><?xml version="1.0" encoding="utf-8"?>
<ds:datastoreItem xmlns:ds="http://schemas.openxmlformats.org/officeDocument/2006/customXml" ds:itemID="{40FC3FF3-FE36-410E-8C55-287F01EDEC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8c4710-473d-4f1e-94c2-1e745f1b0d08"/>
    <ds:schemaRef ds:uri="27aa9422-7f1f-4c84-9cdf-302b1a67e513"/>
    <ds:schemaRef ds:uri="2e846723-3ddd-44c1-8260-1546d46a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1.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3.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5.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6.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7.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8.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5376</TotalTime>
  <Words>425</Words>
  <Application>Microsoft Macintosh PowerPoint</Application>
  <PresentationFormat>Custom</PresentationFormat>
  <Paragraphs>127</Paragraphs>
  <Slides>20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Consolas</vt:lpstr>
      <vt:lpstr>Menlo</vt:lpstr>
      <vt:lpstr>Segoe UI</vt:lpstr>
      <vt:lpstr>Segoe UI Light</vt:lpstr>
      <vt:lpstr>Wingdings</vt:lpstr>
      <vt:lpstr>Arial</vt:lpstr>
      <vt:lpstr>WHITE TEMPLATE</vt:lpstr>
      <vt:lpstr>Desarrollo avanzado de Bots con Microsoft Bot Framework y Node.js</vt:lpstr>
      <vt:lpstr>PowerPoint Presentation</vt:lpstr>
      <vt:lpstr>Agenda</vt:lpstr>
      <vt:lpstr>Introducción</vt:lpstr>
      <vt:lpstr>Temas adicionales</vt:lpstr>
      <vt:lpstr>Procesamiento de Lenguaje Natural</vt:lpstr>
      <vt:lpstr>LUIS</vt:lpstr>
      <vt:lpstr>LUIS</vt:lpstr>
      <vt:lpstr>Soporte para múltiples lenguajes</vt:lpstr>
      <vt:lpstr>multiLenguaje.js</vt:lpstr>
      <vt:lpstr>multiLenguaje.js</vt:lpstr>
      <vt:lpstr>Multi lenguaje</vt:lpstr>
      <vt:lpstr>Middleware y comandos globales</vt:lpstr>
      <vt:lpstr>middleware.js</vt:lpstr>
      <vt:lpstr>triggerAction.js</vt:lpstr>
      <vt:lpstr>beginDialogAction.js</vt:lpstr>
      <vt:lpstr>Middleware y comandos globales</vt:lpstr>
      <vt:lpstr>Despliegue</vt:lpstr>
      <vt:lpstr>Despliegue avanzado</vt:lpstr>
      <vt:lpstr>PowerPoint Presentation</vt:lpstr>
    </vt:vector>
  </TitlesOfParts>
  <Manager/>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Marcelo Felman</cp:lastModifiedBy>
  <cp:revision>249</cp:revision>
  <dcterms:created xsi:type="dcterms:W3CDTF">2015-06-04T21:40:17Z</dcterms:created>
  <dcterms:modified xsi:type="dcterms:W3CDTF">2017-05-14T23:01:31Z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0x0101007D954BA246DC134B800E7C996CC120DF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