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1"/>
  </p:notesMasterIdLst>
  <p:handoutMasterIdLst>
    <p:handoutMasterId r:id="rId72"/>
  </p:handoutMasterIdLst>
  <p:sldIdLst>
    <p:sldId id="283" r:id="rId35"/>
    <p:sldId id="281" r:id="rId36"/>
    <p:sldId id="263" r:id="rId37"/>
    <p:sldId id="279" r:id="rId38"/>
    <p:sldId id="295" r:id="rId39"/>
    <p:sldId id="290" r:id="rId40"/>
    <p:sldId id="294" r:id="rId41"/>
    <p:sldId id="291" r:id="rId42"/>
    <p:sldId id="296" r:id="rId43"/>
    <p:sldId id="297" r:id="rId44"/>
    <p:sldId id="292" r:id="rId45"/>
    <p:sldId id="298" r:id="rId46"/>
    <p:sldId id="300" r:id="rId47"/>
    <p:sldId id="299" r:id="rId48"/>
    <p:sldId id="293" r:id="rId49"/>
    <p:sldId id="261" r:id="rId50"/>
    <p:sldId id="260" r:id="rId51"/>
    <p:sldId id="271" r:id="rId52"/>
    <p:sldId id="264" r:id="rId53"/>
    <p:sldId id="268" r:id="rId54"/>
    <p:sldId id="275" r:id="rId55"/>
    <p:sldId id="265" r:id="rId56"/>
    <p:sldId id="269" r:id="rId57"/>
    <p:sldId id="288" r:id="rId58"/>
    <p:sldId id="257" r:id="rId59"/>
    <p:sldId id="286" r:id="rId60"/>
    <p:sldId id="272" r:id="rId61"/>
    <p:sldId id="273" r:id="rId62"/>
    <p:sldId id="274" r:id="rId63"/>
    <p:sldId id="267" r:id="rId64"/>
    <p:sldId id="259" r:id="rId65"/>
    <p:sldId id="289" r:id="rId66"/>
    <p:sldId id="280" r:id="rId67"/>
    <p:sldId id="285" r:id="rId68"/>
    <p:sldId id="277" r:id="rId69"/>
    <p:sldId id="256" r:id="rId7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81"/>
            <p14:sldId id="263"/>
            <p14:sldId id="279"/>
            <p14:sldId id="295"/>
            <p14:sldId id="290"/>
            <p14:sldId id="294"/>
            <p14:sldId id="291"/>
            <p14:sldId id="296"/>
            <p14:sldId id="297"/>
            <p14:sldId id="292"/>
            <p14:sldId id="298"/>
            <p14:sldId id="300"/>
            <p14:sldId id="299"/>
            <p14:sldId id="293"/>
          </p14:sldIdLst>
        </p14:section>
        <p14:section name="Core slides" id="{FF466C69-19BE-4E1E-8DF5-FB5312CDA77C}">
          <p14:sldIdLst>
            <p14:sldId id="261"/>
            <p14:sldId id="260"/>
            <p14:sldId id="271"/>
            <p14:sldId id="264"/>
            <p14:sldId id="268"/>
            <p14:sldId id="275"/>
            <p14:sldId id="265"/>
            <p14:sldId id="269"/>
            <p14:sldId id="288"/>
            <p14:sldId id="257"/>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autoAdjust="0"/>
    <p:restoredTop sz="95552" autoAdjust="0"/>
  </p:normalViewPr>
  <p:slideViewPr>
    <p:cSldViewPr>
      <p:cViewPr>
        <p:scale>
          <a:sx n="100" d="100"/>
          <a:sy n="100" d="100"/>
        </p:scale>
        <p:origin x="1208" y="28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63" Type="http://schemas.openxmlformats.org/officeDocument/2006/relationships/slide" Target="slides/slide29.xml"/><Relationship Id="rId64" Type="http://schemas.openxmlformats.org/officeDocument/2006/relationships/slide" Target="slides/slide30.xml"/><Relationship Id="rId65" Type="http://schemas.openxmlformats.org/officeDocument/2006/relationships/slide" Target="slides/slide31.xml"/><Relationship Id="rId66" Type="http://schemas.openxmlformats.org/officeDocument/2006/relationships/slide" Target="slides/slide32.xml"/><Relationship Id="rId67" Type="http://schemas.openxmlformats.org/officeDocument/2006/relationships/slide" Target="slides/slide33.xml"/><Relationship Id="rId68" Type="http://schemas.openxmlformats.org/officeDocument/2006/relationships/slide" Target="slides/slide34.xml"/><Relationship Id="rId69" Type="http://schemas.openxmlformats.org/officeDocument/2006/relationships/slide" Target="slides/slide3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70" Type="http://schemas.openxmlformats.org/officeDocument/2006/relationships/slide" Target="slides/slide36.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73" Type="http://schemas.openxmlformats.org/officeDocument/2006/relationships/commentAuthors" Target="commentAuthors.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26.xml"/><Relationship Id="rId61" Type="http://schemas.openxmlformats.org/officeDocument/2006/relationships/slide" Target="slides/slide27.xml"/><Relationship Id="rId62" Type="http://schemas.openxmlformats.org/officeDocument/2006/relationships/slide" Target="slides/slide28.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26.0</c:v>
                </c:pt>
                <c:pt idx="1">
                  <c:v>74.0</c:v>
                </c:pt>
              </c:numCache>
            </c:numRef>
          </c:val>
          <c:extLst xmlns:c16r2="http://schemas.microsoft.com/office/drawing/2015/06/char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44.0</c:v>
                </c:pt>
                <c:pt idx="1">
                  <c:v>56.0</c:v>
                </c:pt>
              </c:numCache>
            </c:numRef>
          </c:val>
          <c:extLst xmlns:c16r2="http://schemas.microsoft.com/office/drawing/2015/06/char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33.0</c:v>
                </c:pt>
                <c:pt idx="1">
                  <c:v>74.0</c:v>
                </c:pt>
              </c:numCache>
            </c:numRef>
          </c:val>
          <c:extLst xmlns:c16r2="http://schemas.microsoft.com/office/drawing/2015/06/char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xmlns:c16r2="http://schemas.microsoft.com/office/drawing/2015/06/char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26.0</c:v>
                </c:pt>
                <c:pt idx="1">
                  <c:v>74.0</c:v>
                </c:pt>
              </c:numCache>
            </c:numRef>
          </c:val>
          <c:extLst xmlns:c16r2="http://schemas.microsoft.com/office/drawing/2015/06/char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20.0</c:v>
                </c:pt>
              </c:numCache>
            </c:numRef>
          </c:val>
          <c:extLst xmlns:c16r2="http://schemas.microsoft.com/office/drawing/2015/06/char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40.0</c:v>
                </c:pt>
              </c:numCache>
            </c:numRef>
          </c:val>
          <c:extLst xmlns:c16r2="http://schemas.microsoft.com/office/drawing/2015/06/char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60.0</c:v>
                </c:pt>
              </c:numCache>
            </c:numRef>
          </c:val>
          <c:extLst xmlns:c16r2="http://schemas.microsoft.com/office/drawing/2015/06/char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80.0</c:v>
                </c:pt>
              </c:numCache>
            </c:numRef>
          </c:val>
          <c:extLst xmlns:c16r2="http://schemas.microsoft.com/office/drawing/2015/06/char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100.0</c:v>
                </c:pt>
              </c:numCache>
            </c:numRef>
          </c:val>
          <c:extLst xmlns:c16r2="http://schemas.microsoft.com/office/drawing/2015/06/char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770025824"/>
        <c:axId val="770020720"/>
      </c:barChart>
      <c:catAx>
        <c:axId val="770025824"/>
        <c:scaling>
          <c:orientation val="minMax"/>
        </c:scaling>
        <c:delete val="1"/>
        <c:axPos val="b"/>
        <c:numFmt formatCode="General" sourceLinked="1"/>
        <c:majorTickMark val="none"/>
        <c:minorTickMark val="none"/>
        <c:tickLblPos val="nextTo"/>
        <c:crossAx val="770020720"/>
        <c:crosses val="autoZero"/>
        <c:auto val="1"/>
        <c:lblAlgn val="ctr"/>
        <c:lblOffset val="100"/>
        <c:noMultiLvlLbl val="0"/>
      </c:catAx>
      <c:valAx>
        <c:axId val="770020720"/>
        <c:scaling>
          <c:orientation val="minMax"/>
        </c:scaling>
        <c:delete val="1"/>
        <c:axPos val="l"/>
        <c:numFmt formatCode="General" sourceLinked="1"/>
        <c:majorTickMark val="none"/>
        <c:minorTickMark val="none"/>
        <c:tickLblPos val="nextTo"/>
        <c:crossAx val="770025824"/>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5/12/17 7:14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5/12/17 7:14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5/13/17 5:08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6327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5/13/17 5:09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6766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5/13/17 5:12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30477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5/13/17 5:15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115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5/13/17 5:14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5093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5/12/17 7:14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6.xml"/><Relationship Id="rId4" Type="http://schemas.openxmlformats.org/officeDocument/2006/relationships/customXml" Target="../../customXml/item7.xml"/><Relationship Id="rId5" Type="http://schemas.openxmlformats.org/officeDocument/2006/relationships/customXml" Target="../../customXml/item1.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6.xml"/><Relationship Id="rId2" Type="http://schemas.openxmlformats.org/officeDocument/2006/relationships/customXml" Target="../../customXml/item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4" Type="http://schemas.openxmlformats.org/officeDocument/2006/relationships/customXml" Target="../../customXml/item9.xml"/><Relationship Id="rId5" Type="http://schemas.openxmlformats.org/officeDocument/2006/relationships/customXml" Target="../../customXml/item21.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xml"/><Relationship Id="rId2"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4" Type="http://schemas.openxmlformats.org/officeDocument/2006/relationships/customXml" Target="../../customXml/item28.xml"/><Relationship Id="rId5" Type="http://schemas.openxmlformats.org/officeDocument/2006/relationships/customXml" Target="../../customXml/item4.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30.xml"/><Relationship Id="rId2" Type="http://schemas.openxmlformats.org/officeDocument/2006/relationships/customXml" Target="../../customXml/item2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9.xml"/><Relationship Id="rId4" Type="http://schemas.openxmlformats.org/officeDocument/2006/relationships/customXml" Target="../../customXml/item27.xml"/><Relationship Id="rId5" Type="http://schemas.openxmlformats.org/officeDocument/2006/relationships/customXml" Target="../../customXml/item2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4.xml"/><Relationship Id="rId2" Type="http://schemas.openxmlformats.org/officeDocument/2006/relationships/customXml" Target="../../customXml/item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1.xml"/><Relationship Id="rId4" Type="http://schemas.openxmlformats.org/officeDocument/2006/relationships/customXml" Target="../../customXml/item11.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10.xml"/><Relationship Id="rId2"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8.xml"/><Relationship Id="rId4" Type="http://schemas.openxmlformats.org/officeDocument/2006/relationships/customXml" Target="../../customXml/item15.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33.xml"/><Relationship Id="rId2" Type="http://schemas.openxmlformats.org/officeDocument/2006/relationships/customXml" Target="../../customXml/item2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14.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emf"/><Relationship Id="rId3"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14.xml"/><Relationship Id="rId2"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14.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NULL" TargetMode="External"/><Relationship Id="rId3" Type="http://schemas.openxmlformats.org/officeDocument/2006/relationships/hyperlink" Target="https://microsoft.sharepoint.com/teams/BrandCentral" TargetMode="External"/></Relationships>
</file>

<file path=ppt/slides/_rels/slide33.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31.png"/><Relationship Id="rId1" Type="http://schemas.openxmlformats.org/officeDocument/2006/relationships/slideLayout" Target="../slideLayouts/slideLayout23.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 Type="http://schemas.openxmlformats.org/officeDocument/2006/relationships/slideLayout" Target="../slideLayouts/slideLayout23.xml"/><Relationship Id="rId2" Type="http://schemas.openxmlformats.org/officeDocument/2006/relationships/image" Target="../media/image32.png"/></Relationships>
</file>

<file path=ppt/slides/_rels/slide35.xml.rels><?xml version="1.0" encoding="UTF-8" standalone="yes"?>
<Relationships xmlns="http://schemas.openxmlformats.org/package/2006/relationships"><Relationship Id="rId20" Type="http://schemas.openxmlformats.org/officeDocument/2006/relationships/image" Target="../media/image56.emf"/><Relationship Id="rId21" Type="http://schemas.openxmlformats.org/officeDocument/2006/relationships/image" Target="../media/image57.emf"/><Relationship Id="rId22" Type="http://schemas.openxmlformats.org/officeDocument/2006/relationships/image" Target="../media/image58.emf"/><Relationship Id="rId23" Type="http://schemas.openxmlformats.org/officeDocument/2006/relationships/image" Target="../media/image59.emf"/><Relationship Id="rId24" Type="http://schemas.openxmlformats.org/officeDocument/2006/relationships/image" Target="../media/image14.emf"/><Relationship Id="rId25" Type="http://schemas.openxmlformats.org/officeDocument/2006/relationships/image" Target="../media/image60.emf"/><Relationship Id="rId26" Type="http://schemas.openxmlformats.org/officeDocument/2006/relationships/image" Target="../media/image61.emf"/><Relationship Id="rId27" Type="http://schemas.openxmlformats.org/officeDocument/2006/relationships/image" Target="../media/image62.emf"/><Relationship Id="rId28" Type="http://schemas.openxmlformats.org/officeDocument/2006/relationships/image" Target="../media/image63.emf"/><Relationship Id="rId29" Type="http://schemas.openxmlformats.org/officeDocument/2006/relationships/image" Target="../media/image64.emf"/><Relationship Id="rId1" Type="http://schemas.openxmlformats.org/officeDocument/2006/relationships/slideLayout" Target="../slideLayouts/slideLayout23.xml"/><Relationship Id="rId2" Type="http://schemas.openxmlformats.org/officeDocument/2006/relationships/image" Target="../media/image18.emf"/><Relationship Id="rId3" Type="http://schemas.openxmlformats.org/officeDocument/2006/relationships/image" Target="../media/image19.emf"/><Relationship Id="rId4" Type="http://schemas.openxmlformats.org/officeDocument/2006/relationships/image" Target="../media/image42.emf"/><Relationship Id="rId5" Type="http://schemas.openxmlformats.org/officeDocument/2006/relationships/image" Target="../media/image20.emf"/><Relationship Id="rId30" Type="http://schemas.openxmlformats.org/officeDocument/2006/relationships/image" Target="../media/image65.emf"/><Relationship Id="rId31" Type="http://schemas.openxmlformats.org/officeDocument/2006/relationships/image" Target="../media/image66.emf"/><Relationship Id="rId32" Type="http://schemas.openxmlformats.org/officeDocument/2006/relationships/image" Target="../media/image67.emf"/><Relationship Id="rId9" Type="http://schemas.openxmlformats.org/officeDocument/2006/relationships/image" Target="../media/image46.emf"/><Relationship Id="rId6" Type="http://schemas.openxmlformats.org/officeDocument/2006/relationships/image" Target="../media/image43.emf"/><Relationship Id="rId7" Type="http://schemas.openxmlformats.org/officeDocument/2006/relationships/image" Target="../media/image44.emf"/><Relationship Id="rId8" Type="http://schemas.openxmlformats.org/officeDocument/2006/relationships/image" Target="../media/image45.emf"/><Relationship Id="rId33" Type="http://schemas.openxmlformats.org/officeDocument/2006/relationships/image" Target="../media/image68.emf"/><Relationship Id="rId10" Type="http://schemas.openxmlformats.org/officeDocument/2006/relationships/image" Target="../media/image47.emf"/><Relationship Id="rId11" Type="http://schemas.openxmlformats.org/officeDocument/2006/relationships/image" Target="../media/image48.emf"/><Relationship Id="rId12" Type="http://schemas.openxmlformats.org/officeDocument/2006/relationships/image" Target="../media/image49.emf"/><Relationship Id="rId13" Type="http://schemas.openxmlformats.org/officeDocument/2006/relationships/image" Target="../media/image50.emf"/><Relationship Id="rId14" Type="http://schemas.openxmlformats.org/officeDocument/2006/relationships/image" Target="../media/image51.emf"/><Relationship Id="rId15" Type="http://schemas.openxmlformats.org/officeDocument/2006/relationships/image" Target="../media/image52.emf"/><Relationship Id="rId16" Type="http://schemas.openxmlformats.org/officeDocument/2006/relationships/image" Target="../media/image53.emf"/><Relationship Id="rId17" Type="http://schemas.openxmlformats.org/officeDocument/2006/relationships/image" Target="../media/image54.emf"/><Relationship Id="rId18" Type="http://schemas.openxmlformats.org/officeDocument/2006/relationships/image" Target="../media/image15.emf"/><Relationship Id="rId19" Type="http://schemas.openxmlformats.org/officeDocument/2006/relationships/image" Target="../media/image5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7" y="4868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Marcelo Felman</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smtClean="0">
                <a:solidFill>
                  <a:schemeClr val="bg1"/>
                </a:solidFill>
              </a:rPr>
              <a:t>Desarrollo</a:t>
            </a:r>
            <a:r>
              <a:rPr lang="en-US" dirty="0" smtClean="0">
                <a:solidFill>
                  <a:schemeClr val="bg1"/>
                </a:solidFill>
              </a:rPr>
              <a:t> </a:t>
            </a:r>
            <a:r>
              <a:rPr lang="en-US" dirty="0" err="1" smtClean="0">
                <a:solidFill>
                  <a:schemeClr val="bg1"/>
                </a:solidFill>
              </a:rPr>
              <a:t>avanzado</a:t>
            </a:r>
            <a:r>
              <a:rPr lang="en-US" dirty="0" smtClean="0">
                <a:solidFill>
                  <a:schemeClr val="bg1"/>
                </a:solidFill>
              </a:rPr>
              <a:t> de Bots con Microsoft Bot Framework y </a:t>
            </a:r>
            <a:r>
              <a:rPr lang="en-US" dirty="0" err="1" smtClean="0">
                <a:solidFill>
                  <a:schemeClr val="bg1"/>
                </a:solidFill>
              </a:rPr>
              <a:t>Node.js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multiLenguaje.js</a:t>
            </a:r>
            <a:endParaRPr lang="en-US" dirty="0"/>
          </a:p>
        </p:txBody>
      </p:sp>
      <p:sp>
        <p:nvSpPr>
          <p:cNvPr id="5" name="Text Placeholder 4"/>
          <p:cNvSpPr>
            <a:spLocks noGrp="1"/>
          </p:cNvSpPr>
          <p:nvPr>
            <p:ph type="body" sz="quarter" idx="10"/>
          </p:nvPr>
        </p:nvSpPr>
        <p:spPr>
          <a:xfrm>
            <a:off x="365760" y="1820862"/>
            <a:ext cx="11704320" cy="3847207"/>
          </a:xfrm>
        </p:spPr>
        <p:txBody>
          <a:bodyPr/>
          <a:lstStyle/>
          <a:p>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results</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builder</a:t>
            </a:r>
            <a:r>
              <a:rPr lang="en-US" sz="2000" dirty="0" err="1" smtClean="0">
                <a:solidFill>
                  <a:srgbClr val="000000"/>
                </a:solidFill>
                <a:latin typeface="Menlo" charset="0"/>
              </a:rPr>
              <a:t>.</a:t>
            </a:r>
            <a:r>
              <a:rPr lang="en-US" sz="2000" dirty="0" err="1" smtClean="0">
                <a:solidFill>
                  <a:srgbClr val="001080"/>
                </a:solidFill>
                <a:latin typeface="Menlo" charset="0"/>
              </a:rPr>
              <a:t>Prompts</a:t>
            </a:r>
            <a:r>
              <a:rPr lang="en-US" sz="2000" dirty="0" err="1" smtClean="0">
                <a:solidFill>
                  <a:srgbClr val="000000"/>
                </a:solidFill>
                <a:latin typeface="Menlo" charset="0"/>
              </a:rPr>
              <a:t>.</a:t>
            </a:r>
            <a:r>
              <a:rPr lang="en-US" sz="2000" dirty="0" err="1" smtClean="0">
                <a:solidFill>
                  <a:srgbClr val="795E26"/>
                </a:solidFill>
                <a:latin typeface="Menlo" charset="0"/>
              </a:rPr>
              <a:t>text</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preguntar_nombre</a:t>
            </a:r>
            <a:r>
              <a:rPr lang="en-US" sz="2000" dirty="0">
                <a:solidFill>
                  <a:srgbClr val="A31515"/>
                </a:solidFill>
                <a:latin typeface="Menlo" charset="0"/>
              </a:rPr>
              <a:t>'</a:t>
            </a:r>
            <a:r>
              <a:rPr lang="en-US" sz="2000" dirty="0">
                <a:solidFill>
                  <a:srgbClr val="000000"/>
                </a:solidFill>
                <a:latin typeface="Menlo" charset="0"/>
              </a:rPr>
              <a:t>);</a:t>
            </a:r>
          </a:p>
          <a:p>
            <a:r>
              <a:rPr lang="en-US" sz="2000" dirty="0">
                <a:solidFill>
                  <a:srgbClr val="000000"/>
                </a:solidFill>
                <a:latin typeface="Menlo" charset="0"/>
              </a:rPr>
              <a:t>},</a:t>
            </a:r>
          </a:p>
          <a:p>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results</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0000FF"/>
                </a:solidFill>
                <a:latin typeface="Menlo" charset="0"/>
              </a:rPr>
              <a:t>	let</a:t>
            </a:r>
            <a:r>
              <a:rPr lang="en-US" sz="2000" dirty="0" smtClean="0">
                <a:solidFill>
                  <a:srgbClr val="000000"/>
                </a:solidFill>
                <a:latin typeface="Menlo" charset="0"/>
              </a:rPr>
              <a:t> </a:t>
            </a:r>
            <a:r>
              <a:rPr lang="en-US" sz="2000" dirty="0" err="1">
                <a:solidFill>
                  <a:srgbClr val="001080"/>
                </a:solidFill>
                <a:latin typeface="Menlo" charset="0"/>
              </a:rPr>
              <a:t>nombre</a:t>
            </a:r>
            <a:r>
              <a:rPr lang="en-US" sz="2000" dirty="0">
                <a:solidFill>
                  <a:srgbClr val="000000"/>
                </a:solidFill>
                <a:latin typeface="Menlo" charset="0"/>
              </a:rPr>
              <a:t> = </a:t>
            </a:r>
            <a:r>
              <a:rPr lang="en-US" sz="2000" dirty="0" err="1">
                <a:solidFill>
                  <a:srgbClr val="001080"/>
                </a:solidFill>
                <a:latin typeface="Menlo" charset="0"/>
              </a:rPr>
              <a:t>results</a:t>
            </a:r>
            <a:r>
              <a:rPr lang="en-US" sz="2000" dirty="0" err="1">
                <a:solidFill>
                  <a:srgbClr val="000000"/>
                </a:solidFill>
                <a:latin typeface="Menlo" charset="0"/>
              </a:rPr>
              <a:t>.</a:t>
            </a:r>
            <a:r>
              <a:rPr lang="en-US" sz="2000" dirty="0" err="1">
                <a:solidFill>
                  <a:srgbClr val="001080"/>
                </a:solidFill>
                <a:latin typeface="Menlo" charset="0"/>
              </a:rPr>
              <a:t>response</a:t>
            </a:r>
            <a:r>
              <a:rPr lang="en-US" sz="2000" dirty="0">
                <a:solidFill>
                  <a:srgbClr val="000000"/>
                </a:solidFill>
                <a:latin typeface="Menlo" charset="0"/>
              </a:rPr>
              <a:t>;</a:t>
            </a:r>
          </a:p>
          <a:p>
            <a:r>
              <a:rPr lang="en-US" sz="2000" dirty="0" smtClean="0">
                <a:solidFill>
                  <a:srgbClr val="0000FF"/>
                </a:solidFill>
                <a:latin typeface="Menlo" charset="0"/>
              </a:rPr>
              <a:t>	let</a:t>
            </a:r>
            <a:r>
              <a:rPr lang="en-US" sz="2000" dirty="0" smtClean="0">
                <a:solidFill>
                  <a:srgbClr val="000000"/>
                </a:solidFill>
                <a:latin typeface="Menlo" charset="0"/>
              </a:rPr>
              <a:t> </a:t>
            </a:r>
            <a:r>
              <a:rPr lang="en-US" sz="2000" dirty="0" err="1">
                <a:solidFill>
                  <a:srgbClr val="001080"/>
                </a:solidFill>
                <a:latin typeface="Menlo" charset="0"/>
              </a:rPr>
              <a:t>msj</a:t>
            </a:r>
            <a:r>
              <a:rPr lang="en-US" sz="2000" dirty="0">
                <a:solidFill>
                  <a:srgbClr val="000000"/>
                </a:solidFill>
                <a:latin typeface="Menlo" charset="0"/>
              </a:rPr>
              <a:t> </a:t>
            </a:r>
            <a:r>
              <a:rPr lang="en-US" sz="2000" dirty="0" smtClean="0">
                <a:solidFill>
                  <a:srgbClr val="00000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001080"/>
                </a:solidFill>
                <a:latin typeface="Menlo" charset="0"/>
              </a:rPr>
              <a:t>localizer</a:t>
            </a:r>
            <a:r>
              <a:rPr lang="en-US" sz="2000" dirty="0" err="1" smtClean="0">
                <a:solidFill>
                  <a:srgbClr val="000000"/>
                </a:solidFill>
                <a:latin typeface="Menlo" charset="0"/>
              </a:rPr>
              <a:t>.</a:t>
            </a:r>
            <a:r>
              <a:rPr lang="en-US" sz="2000" dirty="0" err="1" smtClean="0">
                <a:solidFill>
                  <a:srgbClr val="795E26"/>
                </a:solidFill>
                <a:latin typeface="Menlo" charset="0"/>
              </a:rPr>
              <a:t>gettext</a:t>
            </a:r>
            <a:r>
              <a:rPr lang="en-US" sz="2000" dirty="0" smtClean="0">
                <a:solidFill>
                  <a:srgbClr val="000000"/>
                </a:solidFill>
                <a:latin typeface="Menlo" charset="0"/>
              </a:rPr>
              <a:t>(</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preferredLocale</a:t>
            </a:r>
            <a:r>
              <a:rPr lang="en-US" sz="2000" dirty="0">
                <a:solidFill>
                  <a:srgbClr val="000000"/>
                </a:solidFill>
                <a:latin typeface="Menlo" charset="0"/>
              </a:rPr>
              <a:t>(), 	</a:t>
            </a:r>
            <a:r>
              <a:rPr lang="en-US" sz="2000" dirty="0" smtClean="0">
                <a:solidFill>
                  <a:srgbClr val="000000"/>
                </a:solidFill>
                <a:latin typeface="Menlo" charset="0"/>
              </a:rPr>
              <a:t>  		</a:t>
            </a:r>
            <a:r>
              <a:rPr lang="en-US" sz="2000" dirty="0" smtClean="0">
                <a:solidFill>
                  <a:srgbClr val="A31515"/>
                </a:solidFill>
                <a:latin typeface="Menlo" charset="0"/>
              </a:rPr>
              <a:t>'</a:t>
            </a:r>
            <a:r>
              <a:rPr lang="en-US" sz="2000" dirty="0" err="1" smtClean="0">
                <a:solidFill>
                  <a:srgbClr val="A31515"/>
                </a:solidFill>
                <a:latin typeface="Menlo" charset="0"/>
              </a:rPr>
              <a:t>saludar_nombre</a:t>
            </a:r>
            <a:r>
              <a:rPr lang="en-US" sz="2000" dirty="0">
                <a:solidFill>
                  <a:srgbClr val="A31515"/>
                </a:solidFill>
                <a:latin typeface="Menlo" charset="0"/>
              </a:rPr>
              <a:t>'</a:t>
            </a:r>
            <a:r>
              <a:rPr lang="en-US" sz="2000" dirty="0">
                <a:solidFill>
                  <a:srgbClr val="000000"/>
                </a:solidFill>
                <a:latin typeface="Menlo" charset="0"/>
              </a:rPr>
              <a:t>);</a:t>
            </a:r>
          </a:p>
          <a:p>
            <a:r>
              <a:rPr lang="en-US" sz="2000" dirty="0">
                <a:solidFill>
                  <a:srgbClr val="000000"/>
                </a:solidFill>
                <a:latin typeface="Menlo" charset="0"/>
              </a:rPr>
              <a:t/>
            </a:r>
            <a:br>
              <a:rPr lang="en-US" sz="2000" dirty="0">
                <a:solidFill>
                  <a:srgbClr val="000000"/>
                </a:solidFill>
                <a:latin typeface="Menlo" charset="0"/>
              </a:rPr>
            </a:br>
            <a:r>
              <a:rPr lang="en-US" sz="2000" dirty="0" smtClean="0">
                <a:solidFill>
                  <a:srgbClr val="00000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send</a:t>
            </a:r>
            <a:r>
              <a:rPr lang="en-US" sz="2000" dirty="0" smtClean="0">
                <a:solidFill>
                  <a:srgbClr val="000000"/>
                </a:solidFill>
                <a:latin typeface="Menlo" charset="0"/>
              </a:rPr>
              <a:t>(</a:t>
            </a:r>
            <a:r>
              <a:rPr lang="en-US" sz="2000" dirty="0" err="1" smtClean="0">
                <a:solidFill>
                  <a:srgbClr val="001080"/>
                </a:solidFill>
                <a:latin typeface="Menlo" charset="0"/>
              </a:rPr>
              <a:t>msj</a:t>
            </a:r>
            <a:r>
              <a:rPr lang="en-US" sz="2000" dirty="0" smtClean="0">
                <a:solidFill>
                  <a:srgbClr val="000000"/>
                </a:solidFill>
                <a:latin typeface="Menlo" charset="0"/>
              </a:rPr>
              <a:t> </a:t>
            </a:r>
            <a:r>
              <a:rPr lang="en-US" sz="2000" dirty="0">
                <a:solidFill>
                  <a:srgbClr val="000000"/>
                </a:solidFill>
                <a:latin typeface="Menlo" charset="0"/>
              </a:rPr>
              <a:t>+ </a:t>
            </a:r>
            <a:r>
              <a:rPr lang="en-US" sz="2000" dirty="0" err="1">
                <a:solidFill>
                  <a:srgbClr val="001080"/>
                </a:solidFill>
                <a:latin typeface="Menlo" charset="0"/>
              </a:rPr>
              <a:t>nombre</a:t>
            </a:r>
            <a:r>
              <a:rPr lang="en-US" sz="2000" dirty="0">
                <a:solidFill>
                  <a:srgbClr val="000000"/>
                </a:solidFill>
                <a:latin typeface="Menlo" charset="0"/>
              </a:rPr>
              <a:t>);</a:t>
            </a:r>
          </a:p>
          <a:p>
            <a:r>
              <a:rPr lang="en-US" sz="2000" dirty="0" smtClean="0">
                <a:solidFill>
                  <a:srgbClr val="000000"/>
                </a:solidFill>
                <a:latin typeface="Menlo" charset="0"/>
              </a:rPr>
              <a:t>}</a:t>
            </a:r>
            <a:endParaRPr lang="en-US" sz="2000" dirty="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95359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306206" y="37258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Middleware y </a:t>
            </a:r>
            <a:r>
              <a:rPr lang="en-US" dirty="0" err="1" smtClean="0"/>
              <a:t>comandos</a:t>
            </a:r>
            <a:r>
              <a:rPr lang="en-US" dirty="0" smtClean="0"/>
              <a:t> </a:t>
            </a:r>
            <a:r>
              <a:rPr lang="en-US" dirty="0" err="1" smtClean="0"/>
              <a:t>globales</a:t>
            </a:r>
            <a:endParaRPr lang="en-US" dirty="0"/>
          </a:p>
        </p:txBody>
      </p:sp>
    </p:spTree>
    <p:extLst>
      <p:ext uri="{BB962C8B-B14F-4D97-AF65-F5344CB8AC3E}">
        <p14:creationId xmlns:p14="http://schemas.microsoft.com/office/powerpoint/2010/main" val="65294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middleware.js</a:t>
            </a:r>
            <a:endParaRPr lang="en-US" dirty="0"/>
          </a:p>
        </p:txBody>
      </p:sp>
      <p:sp>
        <p:nvSpPr>
          <p:cNvPr id="5" name="Text Placeholder 4"/>
          <p:cNvSpPr>
            <a:spLocks noGrp="1"/>
          </p:cNvSpPr>
          <p:nvPr>
            <p:ph type="body" sz="quarter" idx="10"/>
          </p:nvPr>
        </p:nvSpPr>
        <p:spPr>
          <a:xfrm>
            <a:off x="365760" y="1439862"/>
            <a:ext cx="11704320" cy="6124754"/>
          </a:xfrm>
        </p:spPr>
        <p:txBody>
          <a:bodyPr/>
          <a:lstStyle/>
          <a:p>
            <a:r>
              <a:rPr lang="en-US" sz="2000" dirty="0">
                <a:solidFill>
                  <a:srgbClr val="008000"/>
                </a:solidFill>
                <a:latin typeface="Menlo" charset="0"/>
              </a:rPr>
              <a:t>// </a:t>
            </a:r>
            <a:r>
              <a:rPr lang="en-US" sz="2000" dirty="0" err="1">
                <a:solidFill>
                  <a:srgbClr val="008000"/>
                </a:solidFill>
                <a:latin typeface="Menlo" charset="0"/>
              </a:rPr>
              <a:t>Agregamos</a:t>
            </a:r>
            <a:r>
              <a:rPr lang="en-US" sz="2000" dirty="0">
                <a:solidFill>
                  <a:srgbClr val="008000"/>
                </a:solidFill>
                <a:latin typeface="Menlo" charset="0"/>
              </a:rPr>
              <a:t> </a:t>
            </a:r>
            <a:r>
              <a:rPr lang="en-US" sz="2000" dirty="0" err="1">
                <a:solidFill>
                  <a:srgbClr val="008000"/>
                </a:solidFill>
                <a:latin typeface="Menlo" charset="0"/>
              </a:rPr>
              <a:t>nuestro</a:t>
            </a:r>
            <a:r>
              <a:rPr lang="en-US" sz="2000" dirty="0">
                <a:solidFill>
                  <a:srgbClr val="008000"/>
                </a:solidFill>
                <a:latin typeface="Menlo" charset="0"/>
              </a:rPr>
              <a:t> </a:t>
            </a:r>
            <a:r>
              <a:rPr lang="en-US" sz="2000" dirty="0" smtClean="0">
                <a:solidFill>
                  <a:srgbClr val="008000"/>
                </a:solidFill>
                <a:latin typeface="Menlo" charset="0"/>
              </a:rPr>
              <a:t>middleware</a:t>
            </a:r>
            <a:endParaRPr lang="en-US" sz="2000" dirty="0" smtClean="0">
              <a:solidFill>
                <a:srgbClr val="001080"/>
              </a:solidFill>
              <a:latin typeface="Menlo" charset="0"/>
            </a:endParaRPr>
          </a:p>
          <a:p>
            <a:r>
              <a:rPr lang="en-US" sz="2000" dirty="0" err="1" smtClean="0">
                <a:solidFill>
                  <a:srgbClr val="001080"/>
                </a:solidFill>
                <a:latin typeface="Menlo" charset="0"/>
              </a:rPr>
              <a:t>bot</a:t>
            </a:r>
            <a:r>
              <a:rPr lang="en-US" sz="2000" dirty="0" err="1" smtClean="0">
                <a:solidFill>
                  <a:srgbClr val="000000"/>
                </a:solidFill>
                <a:latin typeface="Menlo" charset="0"/>
              </a:rPr>
              <a:t>.</a:t>
            </a:r>
            <a:r>
              <a:rPr lang="en-US" sz="2000" dirty="0" err="1" smtClean="0">
                <a:solidFill>
                  <a:srgbClr val="795E26"/>
                </a:solidFill>
                <a:latin typeface="Menlo" charset="0"/>
              </a:rPr>
              <a:t>use</a:t>
            </a:r>
            <a:r>
              <a:rPr lang="en-US" sz="2000" dirty="0">
                <a:solidFill>
                  <a:srgbClr val="000000"/>
                </a:solidFill>
                <a:latin typeface="Menlo" charset="0"/>
              </a:rPr>
              <a:t>({</a:t>
            </a:r>
          </a:p>
          <a:p>
            <a:r>
              <a:rPr lang="en-US" sz="2000" dirty="0" smtClean="0">
                <a:solidFill>
                  <a:srgbClr val="001080"/>
                </a:solidFill>
                <a:latin typeface="Menlo" charset="0"/>
              </a:rPr>
              <a:t>	</a:t>
            </a:r>
            <a:r>
              <a:rPr lang="en-US" sz="2000" dirty="0" err="1" smtClean="0">
                <a:solidFill>
                  <a:srgbClr val="001080"/>
                </a:solidFill>
                <a:latin typeface="Menlo" charset="0"/>
              </a:rPr>
              <a:t>botbuilder</a:t>
            </a:r>
            <a:r>
              <a:rPr lang="en-US" sz="2000" dirty="0">
                <a:solidFill>
                  <a:srgbClr val="001080"/>
                </a:solidFill>
                <a:latin typeface="Menlo" charset="0"/>
              </a:rPr>
              <a:t>:</a:t>
            </a:r>
            <a:r>
              <a:rPr lang="en-US" sz="2000" dirty="0">
                <a:solidFill>
                  <a:srgbClr val="000000"/>
                </a:solidFill>
                <a:latin typeface="Menlo" charset="0"/>
              </a:rPr>
              <a:t> </a:t>
            </a:r>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795E26"/>
                </a:solidFill>
                <a:latin typeface="Menlo" charset="0"/>
              </a:rPr>
              <a:t>		</a:t>
            </a:r>
            <a:r>
              <a:rPr lang="en-US" sz="2000" dirty="0" err="1" smtClean="0">
                <a:solidFill>
                  <a:srgbClr val="795E26"/>
                </a:solidFill>
                <a:latin typeface="Menlo" charset="0"/>
              </a:rPr>
              <a:t>logMensajeEntrante</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smtClean="0">
                <a:solidFill>
                  <a:srgbClr val="001080"/>
                </a:solidFill>
                <a:latin typeface="Menlo" charset="0"/>
              </a:rPr>
              <a:t>	send</a:t>
            </a:r>
            <a:r>
              <a:rPr lang="en-US" sz="2000" dirty="0">
                <a:solidFill>
                  <a:srgbClr val="001080"/>
                </a:solidFill>
                <a:latin typeface="Menlo" charset="0"/>
              </a:rPr>
              <a:t>:</a:t>
            </a:r>
            <a:r>
              <a:rPr lang="en-US" sz="2000" dirty="0">
                <a:solidFill>
                  <a:srgbClr val="000000"/>
                </a:solidFill>
                <a:latin typeface="Menlo" charset="0"/>
              </a:rPr>
              <a:t> </a:t>
            </a:r>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event</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795E26"/>
                </a:solidFill>
                <a:latin typeface="Menlo" charset="0"/>
              </a:rPr>
              <a:t>		</a:t>
            </a:r>
            <a:r>
              <a:rPr lang="en-US" sz="2000" dirty="0" err="1" smtClean="0">
                <a:solidFill>
                  <a:srgbClr val="795E26"/>
                </a:solidFill>
                <a:latin typeface="Menlo" charset="0"/>
              </a:rPr>
              <a:t>logMensajeSaliente</a:t>
            </a:r>
            <a:r>
              <a:rPr lang="en-US" sz="2000" dirty="0" smtClean="0">
                <a:solidFill>
                  <a:srgbClr val="000000"/>
                </a:solidFill>
                <a:latin typeface="Menlo" charset="0"/>
              </a:rPr>
              <a:t>(</a:t>
            </a:r>
            <a:r>
              <a:rPr lang="en-US" sz="2000" dirty="0" smtClean="0">
                <a:solidFill>
                  <a:srgbClr val="001080"/>
                </a:solidFill>
                <a:latin typeface="Menlo" charset="0"/>
              </a:rPr>
              <a:t>event</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smtClean="0">
                <a:solidFill>
                  <a:srgbClr val="000000"/>
                </a:solidFill>
                <a:latin typeface="Menlo" charset="0"/>
              </a:rPr>
              <a:t>})</a:t>
            </a:r>
          </a:p>
          <a:p>
            <a:endParaRPr lang="en-US" sz="2000" dirty="0">
              <a:solidFill>
                <a:srgbClr val="000000"/>
              </a:solidFill>
              <a:latin typeface="Menlo" charset="0"/>
            </a:endParaRPr>
          </a:p>
          <a:p>
            <a:r>
              <a:rPr lang="en-US" sz="2000" dirty="0">
                <a:solidFill>
                  <a:srgbClr val="008000"/>
                </a:solidFill>
                <a:latin typeface="Menlo" charset="0"/>
              </a:rPr>
              <a:t>// </a:t>
            </a:r>
            <a:r>
              <a:rPr lang="en-US" sz="2000" dirty="0" err="1">
                <a:solidFill>
                  <a:srgbClr val="008000"/>
                </a:solidFill>
                <a:latin typeface="Menlo" charset="0"/>
              </a:rPr>
              <a:t>Esta</a:t>
            </a:r>
            <a:r>
              <a:rPr lang="en-US" sz="2000" dirty="0">
                <a:solidFill>
                  <a:srgbClr val="008000"/>
                </a:solidFill>
                <a:latin typeface="Menlo" charset="0"/>
              </a:rPr>
              <a:t> </a:t>
            </a:r>
            <a:r>
              <a:rPr lang="en-US" sz="2000" dirty="0" err="1">
                <a:solidFill>
                  <a:srgbClr val="008000"/>
                </a:solidFill>
                <a:latin typeface="Menlo" charset="0"/>
              </a:rPr>
              <a:t>es</a:t>
            </a:r>
            <a:r>
              <a:rPr lang="en-US" sz="2000" dirty="0">
                <a:solidFill>
                  <a:srgbClr val="008000"/>
                </a:solidFill>
                <a:latin typeface="Menlo" charset="0"/>
              </a:rPr>
              <a:t> la </a:t>
            </a:r>
            <a:r>
              <a:rPr lang="en-US" sz="2000" dirty="0" err="1">
                <a:solidFill>
                  <a:srgbClr val="008000"/>
                </a:solidFill>
                <a:latin typeface="Menlo" charset="0"/>
              </a:rPr>
              <a:t>lógica</a:t>
            </a:r>
            <a:r>
              <a:rPr lang="en-US" sz="2000" dirty="0">
                <a:solidFill>
                  <a:srgbClr val="008000"/>
                </a:solidFill>
                <a:latin typeface="Menlo" charset="0"/>
              </a:rPr>
              <a:t> de </a:t>
            </a:r>
            <a:r>
              <a:rPr lang="en-US" sz="2000" dirty="0" err="1">
                <a:solidFill>
                  <a:srgbClr val="008000"/>
                </a:solidFill>
                <a:latin typeface="Menlo" charset="0"/>
              </a:rPr>
              <a:t>ejecución</a:t>
            </a:r>
            <a:r>
              <a:rPr lang="en-US" sz="2000" dirty="0">
                <a:solidFill>
                  <a:srgbClr val="008000"/>
                </a:solidFill>
                <a:latin typeface="Menlo" charset="0"/>
              </a:rPr>
              <a:t> del </a:t>
            </a:r>
            <a:r>
              <a:rPr lang="en-US" sz="2000" dirty="0" err="1">
                <a:solidFill>
                  <a:srgbClr val="008000"/>
                </a:solidFill>
                <a:latin typeface="Menlo" charset="0"/>
              </a:rPr>
              <a:t>middlware</a:t>
            </a:r>
            <a:endParaRPr lang="en-US" sz="2000" dirty="0">
              <a:solidFill>
                <a:srgbClr val="000000"/>
              </a:solidFill>
              <a:latin typeface="Menlo" charset="0"/>
            </a:endParaRPr>
          </a:p>
          <a:p>
            <a:r>
              <a:rPr lang="en-US" sz="2000" dirty="0">
                <a:solidFill>
                  <a:srgbClr val="0000FF"/>
                </a:solidFill>
                <a:latin typeface="Menlo" charset="0"/>
              </a:rPr>
              <a:t>function</a:t>
            </a:r>
            <a:r>
              <a:rPr lang="en-US" sz="2000" dirty="0">
                <a:solidFill>
                  <a:srgbClr val="000000"/>
                </a:solidFill>
                <a:latin typeface="Menlo" charset="0"/>
              </a:rPr>
              <a:t> </a:t>
            </a:r>
            <a:r>
              <a:rPr lang="en-US" sz="2000" dirty="0" err="1">
                <a:solidFill>
                  <a:srgbClr val="795E26"/>
                </a:solidFill>
                <a:latin typeface="Menlo" charset="0"/>
              </a:rPr>
              <a:t>logMensajeEntrante</a:t>
            </a:r>
            <a:r>
              <a:rPr lang="en-US" sz="2000" dirty="0">
                <a:solidFill>
                  <a:srgbClr val="000000"/>
                </a:solidFill>
                <a:latin typeface="Menlo" charset="0"/>
              </a:rPr>
              <a:t>(</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267F99"/>
                </a:solidFill>
                <a:latin typeface="Menlo" charset="0"/>
              </a:rPr>
              <a:t>	</a:t>
            </a:r>
            <a:r>
              <a:rPr lang="en-US" sz="2000" dirty="0" err="1" smtClean="0">
                <a:solidFill>
                  <a:srgbClr val="267F99"/>
                </a:solidFill>
                <a:latin typeface="Menlo" charset="0"/>
              </a:rPr>
              <a:t>console</a:t>
            </a:r>
            <a:r>
              <a:rPr lang="en-US" sz="2000" dirty="0" err="1" smtClean="0">
                <a:solidFill>
                  <a:srgbClr val="000000"/>
                </a:solidFill>
                <a:latin typeface="Menlo" charset="0"/>
              </a:rPr>
              <a:t>.</a:t>
            </a:r>
            <a:r>
              <a:rPr lang="en-US" sz="2000" dirty="0" err="1" smtClean="0">
                <a:solidFill>
                  <a:srgbClr val="795E26"/>
                </a:solidFill>
                <a:latin typeface="Menlo" charset="0"/>
              </a:rPr>
              <a:t>log</a:t>
            </a:r>
            <a:r>
              <a:rPr lang="en-US" sz="2000" dirty="0" smtClean="0">
                <a:solidFill>
                  <a:srgbClr val="000000"/>
                </a:solidFill>
                <a:latin typeface="Menlo" charset="0"/>
              </a:rPr>
              <a:t>(</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001080"/>
                </a:solidFill>
                <a:latin typeface="Menlo" charset="0"/>
              </a:rPr>
              <a:t>message</a:t>
            </a:r>
            <a:r>
              <a:rPr lang="en-US" sz="2000" dirty="0" err="1" smtClean="0">
                <a:solidFill>
                  <a:srgbClr val="000000"/>
                </a:solidFill>
                <a:latin typeface="Menlo" charset="0"/>
              </a:rPr>
              <a:t>.</a:t>
            </a:r>
            <a:r>
              <a:rPr lang="en-US" sz="2000" dirty="0" err="1" smtClean="0">
                <a:solidFill>
                  <a:srgbClr val="001080"/>
                </a:solidFill>
                <a:latin typeface="Menlo" charset="0"/>
              </a:rPr>
              <a:t>text</a:t>
            </a:r>
            <a:r>
              <a:rPr lang="en-US" sz="2000" dirty="0">
                <a:solidFill>
                  <a:srgbClr val="000000"/>
                </a:solidFill>
                <a:latin typeface="Menlo" charset="0"/>
              </a:rPr>
              <a:t>);</a:t>
            </a:r>
          </a:p>
          <a:p>
            <a:r>
              <a:rPr lang="en-US" sz="2000" dirty="0" smtClean="0">
                <a:solidFill>
                  <a:srgbClr val="795E26"/>
                </a:solidFill>
                <a:latin typeface="Menlo" charset="0"/>
              </a:rPr>
              <a:t>	next</a:t>
            </a:r>
            <a:r>
              <a:rPr lang="en-US" sz="2000" dirty="0">
                <a:solidFill>
                  <a:srgbClr val="000000"/>
                </a:solidFill>
                <a:latin typeface="Menlo" charset="0"/>
              </a:rPr>
              <a:t>();</a:t>
            </a:r>
          </a:p>
          <a:p>
            <a:r>
              <a:rPr lang="en-US" sz="2000" dirty="0">
                <a:solidFill>
                  <a:srgbClr val="000000"/>
                </a:solidFill>
                <a:latin typeface="Menlo" charset="0"/>
              </a:rPr>
              <a:t>}</a:t>
            </a:r>
          </a:p>
          <a:p>
            <a:endParaRPr lang="en-US" sz="2000" dirty="0" smtClean="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15065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triggerAction.js</a:t>
            </a:r>
            <a:endParaRPr lang="en-US" dirty="0"/>
          </a:p>
        </p:txBody>
      </p:sp>
      <p:sp>
        <p:nvSpPr>
          <p:cNvPr id="5" name="Text Placeholder 4"/>
          <p:cNvSpPr>
            <a:spLocks noGrp="1"/>
          </p:cNvSpPr>
          <p:nvPr>
            <p:ph type="body" sz="quarter" idx="10"/>
          </p:nvPr>
        </p:nvSpPr>
        <p:spPr>
          <a:xfrm>
            <a:off x="365760" y="1439862"/>
            <a:ext cx="11704320" cy="2862322"/>
          </a:xfrm>
        </p:spPr>
        <p:txBody>
          <a:bodyPr/>
          <a:lstStyle/>
          <a:p>
            <a:r>
              <a:rPr lang="en-US" sz="2000" dirty="0" err="1">
                <a:solidFill>
                  <a:srgbClr val="001080"/>
                </a:solidFill>
                <a:latin typeface="Menlo" charset="0"/>
              </a:rPr>
              <a:t>bot</a:t>
            </a:r>
            <a:r>
              <a:rPr lang="en-US" sz="2000" dirty="0" err="1">
                <a:solidFill>
                  <a:srgbClr val="000000"/>
                </a:solidFill>
                <a:latin typeface="Menlo" charset="0"/>
              </a:rPr>
              <a:t>.</a:t>
            </a:r>
            <a:r>
              <a:rPr lang="en-US" sz="2000" dirty="0" err="1">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Cancelar</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a:solidFill>
                  <a:srgbClr val="000000"/>
                </a:solidFill>
                <a:latin typeface="Menlo" charset="0"/>
              </a:rPr>
              <a:t>(</a:t>
            </a:r>
            <a:r>
              <a:rPr lang="en-US" sz="2000" dirty="0">
                <a:solidFill>
                  <a:srgbClr val="001080"/>
                </a:solidFill>
                <a:latin typeface="Menlo" charset="0"/>
              </a:rPr>
              <a:t>session</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endDialog</a:t>
            </a:r>
            <a:r>
              <a:rPr lang="en-US" sz="2000" dirty="0">
                <a:solidFill>
                  <a:srgbClr val="000000"/>
                </a:solidFill>
                <a:latin typeface="Menlo" charset="0"/>
              </a:rPr>
              <a:t>(</a:t>
            </a:r>
            <a:r>
              <a:rPr lang="en-US" sz="2000" dirty="0">
                <a:solidFill>
                  <a:srgbClr val="A31515"/>
                </a:solidFill>
                <a:latin typeface="Menlo" charset="0"/>
              </a:rPr>
              <a:t>'No hay </a:t>
            </a:r>
            <a:r>
              <a:rPr lang="en-US" sz="2000" dirty="0" err="1">
                <a:solidFill>
                  <a:srgbClr val="A31515"/>
                </a:solidFill>
                <a:latin typeface="Menlo" charset="0"/>
              </a:rPr>
              <a:t>problema</a:t>
            </a:r>
            <a:r>
              <a:rPr lang="en-US" sz="2000" dirty="0">
                <a:solidFill>
                  <a:srgbClr val="A31515"/>
                </a:solidFill>
                <a:latin typeface="Menlo" charset="0"/>
              </a:rPr>
              <a:t>. </a:t>
            </a:r>
            <a:r>
              <a:rPr lang="en-US" sz="2000" dirty="0" err="1">
                <a:solidFill>
                  <a:srgbClr val="A31515"/>
                </a:solidFill>
                <a:latin typeface="Menlo" charset="0"/>
              </a:rPr>
              <a:t>Cancelamos</a:t>
            </a:r>
            <a:r>
              <a:rPr lang="en-US" sz="2000" dirty="0">
                <a:solidFill>
                  <a:srgbClr val="A31515"/>
                </a:solidFill>
                <a:latin typeface="Menlo" charset="0"/>
              </a:rPr>
              <a: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a:solidFill>
                  <a:srgbClr val="000000"/>
                </a:solidFill>
                <a:latin typeface="Menlo" charset="0"/>
              </a:rPr>
              <a:t>]).</a:t>
            </a:r>
            <a:r>
              <a:rPr lang="en-US" sz="2000" dirty="0" err="1">
                <a:solidFill>
                  <a:srgbClr val="795E26"/>
                </a:solidFill>
                <a:latin typeface="Menlo" charset="0"/>
              </a:rPr>
              <a:t>triggerAction</a:t>
            </a:r>
            <a:r>
              <a:rPr lang="en-US" sz="2000" dirty="0">
                <a:solidFill>
                  <a:srgbClr val="000000"/>
                </a:solidFill>
                <a:latin typeface="Menlo" charset="0"/>
              </a:rPr>
              <a:t>({ </a:t>
            </a:r>
            <a:r>
              <a:rPr lang="en-US" sz="2000" dirty="0">
                <a:solidFill>
                  <a:srgbClr val="001080"/>
                </a:solidFill>
                <a:latin typeface="Menlo" charset="0"/>
              </a:rPr>
              <a:t>matches:</a:t>
            </a:r>
            <a:r>
              <a:rPr lang="en-US" sz="2000" dirty="0">
                <a:solidFill>
                  <a:srgbClr val="811F3F"/>
                </a:solidFill>
                <a:latin typeface="Menlo" charset="0"/>
              </a:rPr>
              <a:t> /</a:t>
            </a:r>
            <a:r>
              <a:rPr lang="en-US" sz="2000" dirty="0">
                <a:solidFill>
                  <a:srgbClr val="AF00DB"/>
                </a:solidFill>
                <a:latin typeface="Menlo" charset="0"/>
              </a:rPr>
              <a:t>^</a:t>
            </a:r>
            <a:r>
              <a:rPr lang="en-US" sz="2000" dirty="0" err="1">
                <a:solidFill>
                  <a:srgbClr val="811F3F"/>
                </a:solidFill>
                <a:latin typeface="Menlo" charset="0"/>
              </a:rPr>
              <a:t>cancelar</a:t>
            </a:r>
            <a:r>
              <a:rPr lang="en-US" sz="2000" dirty="0">
                <a:solidFill>
                  <a:srgbClr val="AF00DB"/>
                </a:solidFill>
                <a:latin typeface="Menlo" charset="0"/>
              </a:rPr>
              <a:t>$</a:t>
            </a:r>
            <a:r>
              <a:rPr lang="en-US" sz="2000" dirty="0">
                <a:solidFill>
                  <a:srgbClr val="811F3F"/>
                </a:solidFill>
                <a:latin typeface="Menlo" charset="0"/>
              </a:rPr>
              <a:t>/</a:t>
            </a:r>
            <a:r>
              <a:rPr lang="en-US" sz="2000" dirty="0" err="1">
                <a:solidFill>
                  <a:srgbClr val="0000FF"/>
                </a:solidFill>
                <a:latin typeface="Menlo" charset="0"/>
              </a:rPr>
              <a:t>i</a:t>
            </a:r>
            <a:r>
              <a:rPr lang="en-US" sz="2000" dirty="0">
                <a:solidFill>
                  <a:srgbClr val="000000"/>
                </a:solidFill>
                <a:latin typeface="Menlo" charset="0"/>
              </a:rPr>
              <a:t> });</a:t>
            </a:r>
          </a:p>
          <a:p>
            <a:r>
              <a:rPr lang="en-US" sz="2000" dirty="0">
                <a:solidFill>
                  <a:srgbClr val="000000"/>
                </a:solidFill>
                <a:latin typeface="Menlo" charset="0"/>
              </a:rPr>
              <a:t/>
            </a:r>
            <a:br>
              <a:rPr lang="en-US" sz="2000" dirty="0">
                <a:solidFill>
                  <a:srgbClr val="000000"/>
                </a:solidFill>
                <a:latin typeface="Menlo" charset="0"/>
              </a:rPr>
            </a:br>
            <a:endParaRPr lang="en-US" sz="2000" dirty="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35574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beginDialogAction.js</a:t>
            </a:r>
            <a:endParaRPr lang="en-US" dirty="0"/>
          </a:p>
        </p:txBody>
      </p:sp>
      <p:sp>
        <p:nvSpPr>
          <p:cNvPr id="5" name="Text Placeholder 4"/>
          <p:cNvSpPr>
            <a:spLocks noGrp="1"/>
          </p:cNvSpPr>
          <p:nvPr>
            <p:ph type="body" sz="quarter" idx="10"/>
          </p:nvPr>
        </p:nvSpPr>
        <p:spPr>
          <a:xfrm>
            <a:off x="365760" y="1439862"/>
            <a:ext cx="11704320" cy="5463034"/>
          </a:xfrm>
        </p:spPr>
        <p:txBody>
          <a:bodyPr/>
          <a:lstStyle/>
          <a:p>
            <a:r>
              <a:rPr lang="en-US" sz="2000" dirty="0" err="1" smtClean="0">
                <a:solidFill>
                  <a:srgbClr val="001080"/>
                </a:solidFill>
                <a:latin typeface="Menlo" charset="0"/>
              </a:rPr>
              <a:t>bot</a:t>
            </a:r>
            <a:r>
              <a:rPr lang="en-US" sz="2000" dirty="0" err="1" smtClean="0">
                <a:solidFill>
                  <a:srgbClr val="000000"/>
                </a:solidFill>
                <a:latin typeface="Menlo" charset="0"/>
              </a:rPr>
              <a:t>.</a:t>
            </a:r>
            <a:r>
              <a:rPr lang="en-US" sz="2000" dirty="0" err="1" smtClean="0">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smtClean="0">
                <a:solidFill>
                  <a:srgbClr val="001080"/>
                </a:solidFill>
                <a:latin typeface="Menlo" charset="0"/>
              </a:rPr>
              <a:t>session</a:t>
            </a:r>
            <a:r>
              <a:rPr lang="en-US" sz="2000" dirty="0" smtClean="0">
                <a:solidFill>
                  <a:srgbClr val="000000"/>
                </a:solidFill>
                <a:latin typeface="Menlo" charset="0"/>
              </a:rPr>
              <a:t>, </a:t>
            </a:r>
            <a:r>
              <a:rPr lang="en-US" sz="2000" dirty="0" smtClean="0">
                <a:solidFill>
                  <a:srgbClr val="001080"/>
                </a:solidFill>
                <a:latin typeface="Menlo" charset="0"/>
              </a:rPr>
              <a:t>results</a:t>
            </a:r>
            <a:r>
              <a:rPr lang="en-US" sz="2000" dirty="0" smtClean="0">
                <a:solidFill>
                  <a:srgbClr val="000000"/>
                </a:solidFill>
                <a:latin typeface="Menlo" charset="0"/>
              </a:rPr>
              <a:t>, </a:t>
            </a:r>
            <a:r>
              <a:rPr lang="en-US" sz="2000" dirty="0" smtClean="0">
                <a:solidFill>
                  <a:srgbClr val="001080"/>
                </a:solidFill>
                <a:latin typeface="Menlo" charset="0"/>
              </a:rPr>
              <a:t>next</a:t>
            </a:r>
            <a:r>
              <a:rPr lang="en-US" sz="2000" dirty="0" smtClean="0">
                <a:solidFill>
                  <a:srgbClr val="000000"/>
                </a:solidFill>
                <a:latin typeface="Menlo" charset="0"/>
              </a:rPr>
              <a:t>) {</a:t>
            </a:r>
          </a:p>
          <a:p>
            <a:r>
              <a:rPr lang="en-US" sz="2000" dirty="0" smtClean="0">
                <a:solidFill>
                  <a:srgbClr val="000000"/>
                </a:solidFill>
                <a:latin typeface="Menlo" charset="0"/>
              </a:rPr>
              <a:t>		</a:t>
            </a:r>
            <a:r>
              <a:rPr lang="en-US" sz="2000" dirty="0">
                <a:solidFill>
                  <a:srgbClr val="008000"/>
                </a:solidFill>
                <a:latin typeface="Menlo" charset="0"/>
              </a:rPr>
              <a:t> </a:t>
            </a:r>
            <a:r>
              <a:rPr lang="en-US" sz="2000" dirty="0" smtClean="0">
                <a:solidFill>
                  <a:srgbClr val="008000"/>
                </a:solidFill>
                <a:latin typeface="Menlo" charset="0"/>
              </a:rPr>
              <a:t>// Un </a:t>
            </a:r>
            <a:r>
              <a:rPr lang="en-US" sz="2000" dirty="0" err="1" smtClean="0">
                <a:solidFill>
                  <a:srgbClr val="008000"/>
                </a:solidFill>
                <a:latin typeface="Menlo" charset="0"/>
              </a:rPr>
              <a:t>paso</a:t>
            </a:r>
            <a:r>
              <a:rPr lang="en-US" sz="2000" dirty="0" smtClean="0">
                <a:solidFill>
                  <a:srgbClr val="008000"/>
                </a:solidFill>
                <a:latin typeface="Menlo" charset="0"/>
              </a:rPr>
              <a:t> </a:t>
            </a:r>
            <a:r>
              <a:rPr lang="en-US" sz="2000" dirty="0" err="1" smtClean="0">
                <a:solidFill>
                  <a:srgbClr val="008000"/>
                </a:solidFill>
                <a:latin typeface="Menlo" charset="0"/>
              </a:rPr>
              <a:t>común</a:t>
            </a:r>
            <a:r>
              <a:rPr lang="en-US" sz="2000" dirty="0" smtClean="0">
                <a:solidFill>
                  <a:srgbClr val="008000"/>
                </a:solidFill>
                <a:latin typeface="Menlo" charset="0"/>
              </a:rPr>
              <a:t> y </a:t>
            </a:r>
            <a:r>
              <a:rPr lang="en-US" sz="2000" dirty="0" err="1" smtClean="0">
                <a:solidFill>
                  <a:srgbClr val="008000"/>
                </a:solidFill>
                <a:latin typeface="Menlo" charset="0"/>
              </a:rPr>
              <a:t>corriente</a:t>
            </a:r>
            <a:r>
              <a:rPr lang="en-US" sz="2000" dirty="0" smtClean="0">
                <a:solidFill>
                  <a:srgbClr val="000000"/>
                </a:solidFill>
                <a:latin typeface="Menlo" charset="0"/>
              </a:rPr>
              <a:t>	</a:t>
            </a:r>
          </a:p>
          <a:p>
            <a:r>
              <a:rPr lang="en-US" sz="2000" dirty="0">
                <a:solidFill>
                  <a:srgbClr val="000000"/>
                </a:solidFill>
                <a:latin typeface="Menlo" charset="0"/>
              </a:rPr>
              <a:t>	</a:t>
            </a:r>
            <a:r>
              <a:rPr lang="en-US" sz="2000" dirty="0" smtClean="0">
                <a:solidFill>
                  <a:srgbClr val="000000"/>
                </a:solidFill>
                <a:latin typeface="Menlo" charset="0"/>
              </a:rPr>
              <a:t>}</a:t>
            </a:r>
            <a:endParaRPr lang="en-US" sz="2000" dirty="0">
              <a:solidFill>
                <a:srgbClr val="000000"/>
              </a:solidFill>
              <a:latin typeface="Menlo" charset="0"/>
            </a:endParaRPr>
          </a:p>
          <a:p>
            <a:r>
              <a:rPr lang="en-US" sz="2000" dirty="0">
                <a:solidFill>
                  <a:srgbClr val="000000"/>
                </a:solidFill>
                <a:latin typeface="Menlo" charset="0"/>
              </a:rPr>
              <a:t>}</a:t>
            </a:r>
          </a:p>
          <a:p>
            <a:r>
              <a:rPr lang="en-US" sz="2000" dirty="0">
                <a:solidFill>
                  <a:srgbClr val="000000"/>
                </a:solidFill>
                <a:latin typeface="Menlo" charset="0"/>
              </a:rPr>
              <a:t>]).</a:t>
            </a:r>
            <a:r>
              <a:rPr lang="en-US" sz="2000" dirty="0" err="1">
                <a:solidFill>
                  <a:srgbClr val="795E26"/>
                </a:solidFill>
                <a:latin typeface="Menlo" charset="0"/>
              </a:rPr>
              <a:t>beginDialogAction</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interrumpirDialogAction</a:t>
            </a:r>
            <a:r>
              <a:rPr lang="en-US" sz="2000" dirty="0">
                <a:solidFill>
                  <a:srgbClr val="A31515"/>
                </a:solidFill>
                <a:latin typeface="Menlo" charset="0"/>
              </a:rPr>
              <a:t>'</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Interrumpir</a:t>
            </a:r>
            <a:r>
              <a:rPr lang="en-US" sz="2000" dirty="0">
                <a:solidFill>
                  <a:srgbClr val="A31515"/>
                </a:solidFill>
                <a:latin typeface="Menlo" charset="0"/>
              </a:rPr>
              <a:t>'</a:t>
            </a:r>
            <a:r>
              <a:rPr lang="en-US" sz="2000" dirty="0">
                <a:solidFill>
                  <a:srgbClr val="000000"/>
                </a:solidFill>
                <a:latin typeface="Menlo" charset="0"/>
              </a:rPr>
              <a:t>, { </a:t>
            </a:r>
            <a:r>
              <a:rPr lang="en-US" sz="2000" dirty="0">
                <a:solidFill>
                  <a:srgbClr val="001080"/>
                </a:solidFill>
                <a:latin typeface="Menlo" charset="0"/>
              </a:rPr>
              <a:t>matches:</a:t>
            </a:r>
            <a:r>
              <a:rPr lang="en-US" sz="2000" dirty="0">
                <a:solidFill>
                  <a:srgbClr val="811F3F"/>
                </a:solidFill>
                <a:latin typeface="Menlo" charset="0"/>
              </a:rPr>
              <a:t> /</a:t>
            </a:r>
            <a:r>
              <a:rPr lang="en-US" sz="2000" dirty="0">
                <a:solidFill>
                  <a:srgbClr val="AF00DB"/>
                </a:solidFill>
                <a:latin typeface="Menlo" charset="0"/>
              </a:rPr>
              <a:t>^</a:t>
            </a:r>
            <a:r>
              <a:rPr lang="en-US" sz="2000" dirty="0" err="1">
                <a:solidFill>
                  <a:srgbClr val="811F3F"/>
                </a:solidFill>
                <a:latin typeface="Menlo" charset="0"/>
              </a:rPr>
              <a:t>interrumpir</a:t>
            </a:r>
            <a:r>
              <a:rPr lang="en-US" sz="2000" dirty="0">
                <a:solidFill>
                  <a:srgbClr val="AF00DB"/>
                </a:solidFill>
                <a:latin typeface="Menlo" charset="0"/>
              </a:rPr>
              <a:t>$</a:t>
            </a:r>
            <a:r>
              <a:rPr lang="en-US" sz="2000" dirty="0">
                <a:solidFill>
                  <a:srgbClr val="811F3F"/>
                </a:solidFill>
                <a:latin typeface="Menlo" charset="0"/>
              </a:rPr>
              <a:t>/</a:t>
            </a:r>
            <a:r>
              <a:rPr lang="en-US" sz="2000" dirty="0" err="1">
                <a:solidFill>
                  <a:srgbClr val="0000FF"/>
                </a:solidFill>
                <a:latin typeface="Menlo" charset="0"/>
              </a:rPr>
              <a:t>i</a:t>
            </a:r>
            <a:r>
              <a:rPr lang="en-US" sz="2000" dirty="0">
                <a:solidFill>
                  <a:srgbClr val="000000"/>
                </a:solidFill>
                <a:latin typeface="Menlo" charset="0"/>
              </a:rPr>
              <a:t> });</a:t>
            </a:r>
          </a:p>
          <a:p>
            <a:r>
              <a:rPr lang="en-US" sz="2000" dirty="0">
                <a:solidFill>
                  <a:srgbClr val="000000"/>
                </a:solidFill>
                <a:latin typeface="Menlo" charset="0"/>
              </a:rPr>
              <a:t/>
            </a:r>
            <a:br>
              <a:rPr lang="en-US" sz="2000" dirty="0">
                <a:solidFill>
                  <a:srgbClr val="000000"/>
                </a:solidFill>
                <a:latin typeface="Menlo" charset="0"/>
              </a:rPr>
            </a:br>
            <a:r>
              <a:rPr lang="en-US" sz="2000" dirty="0">
                <a:solidFill>
                  <a:srgbClr val="008000"/>
                </a:solidFill>
                <a:latin typeface="Menlo" charset="0"/>
              </a:rPr>
              <a:t>// Este </a:t>
            </a:r>
            <a:r>
              <a:rPr lang="en-US" sz="2000" dirty="0" err="1">
                <a:solidFill>
                  <a:srgbClr val="008000"/>
                </a:solidFill>
                <a:latin typeface="Menlo" charset="0"/>
              </a:rPr>
              <a:t>diálogo</a:t>
            </a:r>
            <a:r>
              <a:rPr lang="en-US" sz="2000" dirty="0">
                <a:solidFill>
                  <a:srgbClr val="008000"/>
                </a:solidFill>
                <a:latin typeface="Menlo" charset="0"/>
              </a:rPr>
              <a:t> se </a:t>
            </a:r>
            <a:r>
              <a:rPr lang="en-US" sz="2000" dirty="0" err="1">
                <a:solidFill>
                  <a:srgbClr val="008000"/>
                </a:solidFill>
                <a:latin typeface="Menlo" charset="0"/>
              </a:rPr>
              <a:t>dispara</a:t>
            </a:r>
            <a:r>
              <a:rPr lang="en-US" sz="2000" dirty="0">
                <a:solidFill>
                  <a:srgbClr val="008000"/>
                </a:solidFill>
                <a:latin typeface="Menlo" charset="0"/>
              </a:rPr>
              <a:t> </a:t>
            </a:r>
            <a:r>
              <a:rPr lang="en-US" sz="2000" dirty="0" err="1">
                <a:solidFill>
                  <a:srgbClr val="008000"/>
                </a:solidFill>
                <a:latin typeface="Menlo" charset="0"/>
              </a:rPr>
              <a:t>cuando</a:t>
            </a:r>
            <a:r>
              <a:rPr lang="en-US" sz="2000" dirty="0">
                <a:solidFill>
                  <a:srgbClr val="008000"/>
                </a:solidFill>
                <a:latin typeface="Menlo" charset="0"/>
              </a:rPr>
              <a:t> el </a:t>
            </a:r>
            <a:r>
              <a:rPr lang="en-US" sz="2000" dirty="0" err="1">
                <a:solidFill>
                  <a:srgbClr val="008000"/>
                </a:solidFill>
                <a:latin typeface="Menlo" charset="0"/>
              </a:rPr>
              <a:t>usuario</a:t>
            </a:r>
            <a:r>
              <a:rPr lang="en-US" sz="2000" dirty="0">
                <a:solidFill>
                  <a:srgbClr val="008000"/>
                </a:solidFill>
                <a:latin typeface="Menlo" charset="0"/>
              </a:rPr>
              <a:t> dice "</a:t>
            </a:r>
            <a:r>
              <a:rPr lang="en-US" sz="2000" dirty="0" err="1">
                <a:solidFill>
                  <a:srgbClr val="008000"/>
                </a:solidFill>
                <a:latin typeface="Menlo" charset="0"/>
              </a:rPr>
              <a:t>interrumpir</a:t>
            </a:r>
            <a:r>
              <a:rPr lang="en-US" sz="2000" dirty="0">
                <a:solidFill>
                  <a:srgbClr val="008000"/>
                </a:solidFill>
                <a:latin typeface="Menlo" charset="0"/>
              </a:rPr>
              <a:t>" </a:t>
            </a:r>
            <a:r>
              <a:rPr lang="en-US" sz="2000" dirty="0" err="1">
                <a:solidFill>
                  <a:srgbClr val="008000"/>
                </a:solidFill>
                <a:latin typeface="Menlo" charset="0"/>
              </a:rPr>
              <a:t>en</a:t>
            </a:r>
            <a:r>
              <a:rPr lang="en-US" sz="2000" dirty="0">
                <a:solidFill>
                  <a:srgbClr val="008000"/>
                </a:solidFill>
                <a:latin typeface="Menlo" charset="0"/>
              </a:rPr>
              <a:t> el </a:t>
            </a:r>
            <a:r>
              <a:rPr lang="en-US" sz="2000" dirty="0" err="1">
                <a:solidFill>
                  <a:srgbClr val="008000"/>
                </a:solidFill>
                <a:latin typeface="Menlo" charset="0"/>
              </a:rPr>
              <a:t>alcance</a:t>
            </a:r>
            <a:r>
              <a:rPr lang="en-US" sz="2000" dirty="0">
                <a:solidFill>
                  <a:srgbClr val="008000"/>
                </a:solidFill>
                <a:latin typeface="Menlo" charset="0"/>
              </a:rPr>
              <a:t> del </a:t>
            </a:r>
            <a:r>
              <a:rPr lang="en-US" sz="2000" dirty="0" err="1">
                <a:solidFill>
                  <a:srgbClr val="008000"/>
                </a:solidFill>
                <a:latin typeface="Menlo" charset="0"/>
              </a:rPr>
              <a:t>diálogo</a:t>
            </a:r>
            <a:r>
              <a:rPr lang="en-US" sz="2000" dirty="0">
                <a:solidFill>
                  <a:srgbClr val="008000"/>
                </a:solidFill>
                <a:latin typeface="Menlo" charset="0"/>
              </a:rPr>
              <a:t> </a:t>
            </a:r>
            <a:r>
              <a:rPr lang="en-US" sz="2000" dirty="0" err="1">
                <a:solidFill>
                  <a:srgbClr val="008000"/>
                </a:solidFill>
                <a:latin typeface="Menlo" charset="0"/>
              </a:rPr>
              <a:t>raíz</a:t>
            </a:r>
            <a:endParaRPr lang="en-US" sz="2000" dirty="0">
              <a:solidFill>
                <a:srgbClr val="000000"/>
              </a:solidFill>
              <a:latin typeface="Menlo" charset="0"/>
            </a:endParaRPr>
          </a:p>
          <a:p>
            <a:r>
              <a:rPr lang="en-US" sz="2000" dirty="0" err="1">
                <a:solidFill>
                  <a:srgbClr val="001080"/>
                </a:solidFill>
                <a:latin typeface="Menlo" charset="0"/>
              </a:rPr>
              <a:t>bot</a:t>
            </a:r>
            <a:r>
              <a:rPr lang="en-US" sz="2000" dirty="0" err="1">
                <a:solidFill>
                  <a:srgbClr val="000000"/>
                </a:solidFill>
                <a:latin typeface="Menlo" charset="0"/>
              </a:rPr>
              <a:t>.</a:t>
            </a:r>
            <a:r>
              <a:rPr lang="en-US" sz="2000" dirty="0" err="1">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Interrumpir</a:t>
            </a:r>
            <a:r>
              <a:rPr lang="en-US" sz="2000" dirty="0">
                <a:solidFill>
                  <a:srgbClr val="A31515"/>
                </a:solidFill>
                <a:latin typeface="Menlo" charset="0"/>
              </a:rPr>
              <a:t>'</a:t>
            </a:r>
            <a:r>
              <a:rPr lang="en-US" sz="2000" dirty="0">
                <a:solidFill>
                  <a:srgbClr val="000000"/>
                </a:solidFill>
                <a:latin typeface="Menlo" charset="0"/>
              </a:rPr>
              <a:t>, </a:t>
            </a:r>
            <a:r>
              <a:rPr lang="en-US" sz="2000" dirty="0" smtClean="0">
                <a:solidFill>
                  <a:srgbClr val="000000"/>
                </a:solidFill>
                <a:latin typeface="Menlo" charset="0"/>
              </a:rPr>
              <a:t>[</a:t>
            </a:r>
          </a:p>
          <a:p>
            <a:r>
              <a:rPr lang="en-US" sz="2000" b="0" dirty="0" smtClean="0">
                <a:solidFill>
                  <a:srgbClr val="000000"/>
                </a:solidFill>
                <a:effectLst/>
                <a:latin typeface="Menlo" charset="0"/>
              </a:rPr>
              <a:t>	</a:t>
            </a:r>
            <a:r>
              <a:rPr lang="en-US" sz="2000" dirty="0">
                <a:solidFill>
                  <a:srgbClr val="0000FF"/>
                </a:solidFill>
                <a:latin typeface="Menlo" charset="0"/>
              </a:rPr>
              <a:t> 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builder</a:t>
            </a:r>
            <a:r>
              <a:rPr lang="en-US" sz="2000" dirty="0" err="1" smtClean="0">
                <a:solidFill>
                  <a:srgbClr val="000000"/>
                </a:solidFill>
                <a:latin typeface="Menlo" charset="0"/>
              </a:rPr>
              <a:t>.</a:t>
            </a:r>
            <a:r>
              <a:rPr lang="en-US" sz="2000" dirty="0" err="1" smtClean="0">
                <a:solidFill>
                  <a:srgbClr val="001080"/>
                </a:solidFill>
                <a:latin typeface="Menlo" charset="0"/>
              </a:rPr>
              <a:t>Prompts</a:t>
            </a:r>
            <a:r>
              <a:rPr lang="en-US" sz="2000" dirty="0" err="1" smtClean="0">
                <a:solidFill>
                  <a:srgbClr val="000000"/>
                </a:solidFill>
                <a:latin typeface="Menlo" charset="0"/>
              </a:rPr>
              <a:t>.</a:t>
            </a:r>
            <a:r>
              <a:rPr lang="en-US" sz="2000" dirty="0" err="1" smtClean="0">
                <a:solidFill>
                  <a:srgbClr val="795E26"/>
                </a:solidFill>
                <a:latin typeface="Menlo" charset="0"/>
              </a:rPr>
              <a:t>confirm</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Te</a:t>
            </a:r>
            <a:r>
              <a:rPr lang="en-US" sz="2000" dirty="0">
                <a:solidFill>
                  <a:srgbClr val="A31515"/>
                </a:solidFill>
                <a:latin typeface="Menlo" charset="0"/>
              </a:rPr>
              <a:t> </a:t>
            </a:r>
            <a:r>
              <a:rPr lang="en-US" sz="2000" dirty="0" err="1">
                <a:solidFill>
                  <a:srgbClr val="A31515"/>
                </a:solidFill>
                <a:latin typeface="Menlo" charset="0"/>
              </a:rPr>
              <a:t>gusta</a:t>
            </a:r>
            <a:r>
              <a:rPr lang="en-US" sz="2000" dirty="0">
                <a:solidFill>
                  <a:srgbClr val="A31515"/>
                </a:solidFill>
                <a:latin typeface="Menlo" charset="0"/>
              </a:rPr>
              <a:t> que </a:t>
            </a:r>
            <a:r>
              <a:rPr lang="en-US" sz="2000" dirty="0" err="1">
                <a:solidFill>
                  <a:srgbClr val="A31515"/>
                </a:solidFill>
                <a:latin typeface="Menlo" charset="0"/>
              </a:rPr>
              <a:t>te</a:t>
            </a:r>
            <a:r>
              <a:rPr lang="en-US" sz="2000" dirty="0">
                <a:solidFill>
                  <a:srgbClr val="A31515"/>
                </a:solidFill>
                <a:latin typeface="Menlo" charset="0"/>
              </a:rPr>
              <a:t> </a:t>
            </a:r>
            <a:r>
              <a:rPr lang="en-US" sz="2000" dirty="0" err="1">
                <a:solidFill>
                  <a:srgbClr val="A31515"/>
                </a:solidFill>
                <a:latin typeface="Menlo" charset="0"/>
              </a:rPr>
              <a:t>interrumpan</a:t>
            </a:r>
            <a:r>
              <a:rPr lang="en-US" sz="2000" dirty="0">
                <a:solidFill>
                  <a:srgbClr val="A31515"/>
                </a:solidFill>
                <a:latin typeface="Menlo" charset="0"/>
              </a:rPr>
              <a: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b="0" dirty="0" smtClean="0">
              <a:solidFill>
                <a:srgbClr val="000000"/>
              </a:solidFill>
              <a:effectLst/>
              <a:latin typeface="Menlo" charset="0"/>
            </a:endParaRPr>
          </a:p>
          <a:p>
            <a:r>
              <a:rPr lang="en-US" sz="2000" dirty="0" smtClean="0">
                <a:solidFill>
                  <a:srgbClr val="000000"/>
                </a:solidFill>
                <a:latin typeface="Menlo" charset="0"/>
              </a:rPr>
              <a:t>]);</a:t>
            </a:r>
            <a:endParaRPr lang="en-US" sz="2000" b="0" dirty="0">
              <a:solidFill>
                <a:srgbClr val="000000"/>
              </a:solidFill>
              <a:effectLst/>
              <a:latin typeface="Menlo" charset="0"/>
            </a:endParaRPr>
          </a:p>
        </p:txBody>
      </p:sp>
    </p:spTree>
    <p:extLst>
      <p:ext uri="{BB962C8B-B14F-4D97-AF65-F5344CB8AC3E}">
        <p14:creationId xmlns:p14="http://schemas.microsoft.com/office/powerpoint/2010/main" val="114088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171935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 y="715962"/>
            <a:ext cx="3438004"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smtClean="0">
                <a:solidFill>
                  <a:schemeClr val="tx1"/>
                </a:solidFill>
              </a:rPr>
              <a:t>Marcelo Felman</a:t>
            </a:r>
            <a:endParaRPr lang="en-US" sz="6000" dirty="0">
              <a:solidFill>
                <a:schemeClr val="tx1"/>
              </a:solidFill>
            </a:endParaRP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solidFill>
                  <a:schemeClr val="tx1"/>
                </a:solidFill>
              </a:rPr>
              <a:t>Sr. Technical Evangelist, Microsoft LATAM</a:t>
            </a:r>
          </a:p>
          <a:p>
            <a:pPr>
              <a:spcBef>
                <a:spcPts val="1200"/>
              </a:spcBef>
            </a:pPr>
            <a:r>
              <a:rPr lang="en-US" dirty="0" smtClean="0">
                <a:solidFill>
                  <a:schemeClr val="tx1"/>
                </a:solidFill>
              </a:rPr>
              <a:t>Buenos Aires, Argentina</a:t>
            </a:r>
          </a:p>
          <a:p>
            <a:pPr>
              <a:spcBef>
                <a:spcPts val="1200"/>
              </a:spcBef>
            </a:pPr>
            <a:r>
              <a:rPr lang="en-US" dirty="0" err="1" smtClean="0">
                <a:solidFill>
                  <a:schemeClr val="tx1"/>
                </a:solidFill>
              </a:rPr>
              <a:t>Innovación</a:t>
            </a:r>
            <a:r>
              <a:rPr lang="en-US" dirty="0" smtClean="0">
                <a:solidFill>
                  <a:schemeClr val="tx1"/>
                </a:solidFill>
              </a:rPr>
              <a:t> &amp; </a:t>
            </a:r>
            <a:r>
              <a:rPr lang="en-US" dirty="0" err="1" smtClean="0">
                <a:solidFill>
                  <a:schemeClr val="tx1"/>
                </a:solidFill>
              </a:rPr>
              <a:t>Nuevas</a:t>
            </a:r>
            <a:r>
              <a:rPr lang="en-US" dirty="0" smtClean="0">
                <a:solidFill>
                  <a:schemeClr val="tx1"/>
                </a:solidFill>
              </a:rPr>
              <a:t> </a:t>
            </a:r>
            <a:r>
              <a:rPr lang="en-US" dirty="0" err="1" smtClean="0">
                <a:solidFill>
                  <a:schemeClr val="tx1"/>
                </a:solidFill>
              </a:rPr>
              <a:t>Tecnologías</a:t>
            </a:r>
            <a:r>
              <a:rPr lang="en-US" dirty="0" smtClean="0">
                <a:solidFill>
                  <a:schemeClr val="tx1"/>
                </a:solidFill>
              </a:rPr>
              <a:t>: Bots, Machine Learning, Analytics</a:t>
            </a:r>
          </a:p>
        </p:txBody>
      </p:sp>
      <p:sp>
        <p:nvSpPr>
          <p:cNvPr id="9" name="Title 1"/>
          <p:cNvSpPr txBox="1">
            <a:spLocks/>
          </p:cNvSpPr>
          <p:nvPr/>
        </p:nvSpPr>
        <p:spPr>
          <a:xfrm>
            <a:off x="655637" y="4934901"/>
            <a:ext cx="35814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smtClean="0">
                <a:solidFill>
                  <a:schemeClr val="tx1"/>
                </a:solidFill>
              </a:rPr>
              <a:t>@</a:t>
            </a:r>
            <a:r>
              <a:rPr lang="en-US" sz="3600" dirty="0" err="1" smtClean="0">
                <a:solidFill>
                  <a:schemeClr val="tx1"/>
                </a:solidFill>
              </a:rPr>
              <a:t>mfelman</a:t>
            </a:r>
            <a:endParaRPr lang="en-US" sz="3600" dirty="0">
              <a:solidFill>
                <a:schemeClr val="tx1"/>
              </a:solidFill>
            </a:endParaRPr>
          </a:p>
        </p:txBody>
      </p:sp>
    </p:spTree>
    <p:extLst>
      <p:ext uri="{BB962C8B-B14F-4D97-AF65-F5344CB8AC3E}">
        <p14:creationId xmlns:p14="http://schemas.microsoft.com/office/powerpoint/2010/main" val="73144355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r>
              <a:rPr lang="en-US" dirty="0"/>
              <a:t/>
            </a: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066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Introducción</a:t>
            </a:r>
            <a:endParaRPr lang="en-US" sz="2000" dirty="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Procesamiento</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Lenguaje</a:t>
            </a:r>
            <a:r>
              <a:rPr lang="en-US" sz="2000" dirty="0" smtClean="0">
                <a:solidFill>
                  <a:srgbClr val="505050"/>
                </a:solidFill>
                <a:latin typeface="Segoe UI Light"/>
                <a:ea typeface="Segoe UI" pitchFamily="34" charset="0"/>
                <a:cs typeface="Segoe UI" pitchFamily="34" charset="0"/>
              </a:rPr>
              <a:t> Natural</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Soporte</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múltiples</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lenguajes</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Middleware y </a:t>
            </a:r>
            <a:r>
              <a:rPr lang="en-US" sz="2000" dirty="0" err="1" smtClean="0">
                <a:solidFill>
                  <a:srgbClr val="505050"/>
                </a:solidFill>
                <a:latin typeface="Segoe UI Light"/>
                <a:ea typeface="Segoe UI" pitchFamily="34" charset="0"/>
                <a:cs typeface="Segoe UI" pitchFamily="34" charset="0"/>
              </a:rPr>
              <a:t>comandos</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globales</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1828800">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gridCol w="1828800">
                  <a:extLst>
                    <a:ext uri="{9D8B030D-6E8A-4147-A177-3AD203B41FA5}">
                      <a16:colId xmlns=""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invalidUrl="https://microsoft.sharepoint.com/teams/mlxeng/ux/MLX Cover art_Topics/Forms/Thumbnails.aspx?View={1691AA93-9DB3-4C68-983E-883E62ADE908}"/>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Introducción</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Temas</a:t>
            </a:r>
            <a:r>
              <a:rPr lang="en-US" dirty="0" smtClean="0"/>
              <a:t> </a:t>
            </a:r>
            <a:r>
              <a:rPr lang="en-US" dirty="0" err="1" smtClean="0"/>
              <a:t>adicionales</a:t>
            </a:r>
            <a:endParaRPr lang="en-US" dirty="0"/>
          </a:p>
        </p:txBody>
      </p:sp>
      <p:sp>
        <p:nvSpPr>
          <p:cNvPr id="3" name="Text Placeholder 2"/>
          <p:cNvSpPr>
            <a:spLocks noGrp="1"/>
          </p:cNvSpPr>
          <p:nvPr>
            <p:ph type="body" sz="quarter" idx="10"/>
          </p:nvPr>
        </p:nvSpPr>
        <p:spPr>
          <a:xfrm>
            <a:off x="365760" y="1371600"/>
            <a:ext cx="11704320" cy="4290405"/>
          </a:xfrm>
        </p:spPr>
        <p:txBody>
          <a:bodyPr/>
          <a:lstStyle/>
          <a:p>
            <a:r>
              <a:rPr lang="en-US" dirty="0" err="1" smtClean="0"/>
              <a:t>Pagos</a:t>
            </a:r>
            <a:endParaRPr lang="en-US" dirty="0" smtClean="0"/>
          </a:p>
          <a:p>
            <a:r>
              <a:rPr lang="en-US" dirty="0" smtClean="0"/>
              <a:t>Backchannel</a:t>
            </a:r>
          </a:p>
          <a:p>
            <a:r>
              <a:rPr lang="en-US" dirty="0" smtClean="0"/>
              <a:t>Analytics</a:t>
            </a:r>
          </a:p>
          <a:p>
            <a:r>
              <a:rPr lang="en-US" dirty="0" smtClean="0"/>
              <a:t>Proactive Messaging</a:t>
            </a:r>
          </a:p>
          <a:p>
            <a:r>
              <a:rPr lang="en-US" dirty="0" smtClean="0"/>
              <a:t>Speech</a:t>
            </a:r>
          </a:p>
          <a:p>
            <a:r>
              <a:rPr lang="en-US" dirty="0" smtClean="0"/>
              <a:t>Azure Search</a:t>
            </a:r>
          </a:p>
          <a:p>
            <a:r>
              <a:rPr lang="en-US" dirty="0" smtClean="0"/>
              <a:t>Bot Handoff</a:t>
            </a:r>
          </a:p>
          <a:p>
            <a:endParaRPr lang="en-US" dirty="0"/>
          </a:p>
          <a:p>
            <a:r>
              <a:rPr lang="en-US" dirty="0" smtClean="0"/>
              <a:t>...</a:t>
            </a:r>
            <a:endParaRPr lang="en-US" dirty="0"/>
          </a:p>
        </p:txBody>
      </p:sp>
    </p:spTree>
    <p:extLst>
      <p:ext uri="{BB962C8B-B14F-4D97-AF65-F5344CB8AC3E}">
        <p14:creationId xmlns:p14="http://schemas.microsoft.com/office/powerpoint/2010/main" val="15336246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7" y="35734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Procesamiento</a:t>
            </a:r>
            <a:r>
              <a:rPr lang="en-US" dirty="0" smtClean="0"/>
              <a:t> de </a:t>
            </a:r>
            <a:r>
              <a:rPr lang="en-US" dirty="0" err="1" smtClean="0"/>
              <a:t>Lenguaje</a:t>
            </a:r>
            <a:r>
              <a:rPr lang="en-US" dirty="0" smtClean="0"/>
              <a:t> Natural</a:t>
            </a:r>
            <a:endParaRPr lang="en-US" dirty="0"/>
          </a:p>
        </p:txBody>
      </p:sp>
    </p:spTree>
    <p:extLst>
      <p:ext uri="{BB962C8B-B14F-4D97-AF65-F5344CB8AC3E}">
        <p14:creationId xmlns:p14="http://schemas.microsoft.com/office/powerpoint/2010/main" val="183746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LUIS</a:t>
            </a:r>
            <a:endParaRPr lang="en-US" dirty="0"/>
          </a:p>
        </p:txBody>
      </p:sp>
      <p:sp>
        <p:nvSpPr>
          <p:cNvPr id="3" name="Text Placeholder 2"/>
          <p:cNvSpPr>
            <a:spLocks noGrp="1"/>
          </p:cNvSpPr>
          <p:nvPr>
            <p:ph type="body" sz="quarter" idx="10"/>
          </p:nvPr>
        </p:nvSpPr>
        <p:spPr>
          <a:xfrm>
            <a:off x="365760" y="1371600"/>
            <a:ext cx="11704320" cy="5041380"/>
          </a:xfrm>
        </p:spPr>
        <p:txBody>
          <a:bodyPr/>
          <a:lstStyle/>
          <a:p>
            <a:r>
              <a:rPr lang="en-US" dirty="0" smtClean="0"/>
              <a:t>Intents o </a:t>
            </a:r>
            <a:r>
              <a:rPr lang="en-US" dirty="0" err="1" smtClean="0"/>
              <a:t>Intenciones</a:t>
            </a:r>
            <a:endParaRPr lang="en-US" dirty="0"/>
          </a:p>
          <a:p>
            <a:pPr lvl="1"/>
            <a:r>
              <a:rPr lang="en-US" dirty="0" err="1" smtClean="0"/>
              <a:t>Conjunto</a:t>
            </a:r>
            <a:r>
              <a:rPr lang="en-US" dirty="0" smtClean="0"/>
              <a:t> </a:t>
            </a:r>
            <a:r>
              <a:rPr lang="en-US" dirty="0" err="1" smtClean="0"/>
              <a:t>finito</a:t>
            </a:r>
            <a:r>
              <a:rPr lang="en-US" dirty="0" smtClean="0"/>
              <a:t> de </a:t>
            </a:r>
            <a:r>
              <a:rPr lang="en-US" dirty="0" err="1" smtClean="0"/>
              <a:t>posibles</a:t>
            </a:r>
            <a:r>
              <a:rPr lang="en-US" dirty="0" smtClean="0"/>
              <a:t> </a:t>
            </a:r>
            <a:r>
              <a:rPr lang="en-US" dirty="0" err="1" smtClean="0"/>
              <a:t>intenciones</a:t>
            </a:r>
            <a:r>
              <a:rPr lang="en-US" dirty="0" smtClean="0"/>
              <a:t> de un </a:t>
            </a:r>
            <a:r>
              <a:rPr lang="en-US" dirty="0" err="1" smtClean="0"/>
              <a:t>enunciado</a:t>
            </a:r>
            <a:r>
              <a:rPr lang="en-US" dirty="0" smtClean="0"/>
              <a:t>.</a:t>
            </a:r>
            <a:endParaRPr lang="en-US" dirty="0"/>
          </a:p>
          <a:p>
            <a:pPr lvl="1"/>
            <a:r>
              <a:rPr lang="en-US" dirty="0" err="1" smtClean="0"/>
              <a:t>Generalmente</a:t>
            </a:r>
            <a:r>
              <a:rPr lang="en-US" dirty="0" smtClean="0"/>
              <a:t> se </a:t>
            </a:r>
            <a:r>
              <a:rPr lang="en-US" dirty="0" err="1" smtClean="0"/>
              <a:t>correlacionan</a:t>
            </a:r>
            <a:r>
              <a:rPr lang="en-US" dirty="0" smtClean="0"/>
              <a:t> con </a:t>
            </a:r>
            <a:r>
              <a:rPr lang="en-US" dirty="0" err="1" smtClean="0"/>
              <a:t>funcionalidades</a:t>
            </a:r>
            <a:r>
              <a:rPr lang="en-US" dirty="0" smtClean="0"/>
              <a:t> de </a:t>
            </a:r>
            <a:r>
              <a:rPr lang="en-US" dirty="0" err="1" smtClean="0"/>
              <a:t>una</a:t>
            </a:r>
            <a:r>
              <a:rPr lang="en-US" dirty="0" smtClean="0"/>
              <a:t> </a:t>
            </a:r>
            <a:r>
              <a:rPr lang="en-US" dirty="0" err="1" smtClean="0"/>
              <a:t>aplicación</a:t>
            </a:r>
            <a:r>
              <a:rPr lang="en-US" dirty="0" smtClean="0"/>
              <a:t>.</a:t>
            </a:r>
          </a:p>
          <a:p>
            <a:pPr lvl="1"/>
            <a:r>
              <a:rPr lang="en-US" dirty="0" err="1" smtClean="0"/>
              <a:t>Ejemplos</a:t>
            </a:r>
            <a:r>
              <a:rPr lang="en-US" dirty="0" smtClean="0"/>
              <a:t>: "</a:t>
            </a:r>
            <a:r>
              <a:rPr lang="en-US" dirty="0" err="1" smtClean="0"/>
              <a:t>quiero</a:t>
            </a:r>
            <a:r>
              <a:rPr lang="en-US" dirty="0" smtClean="0"/>
              <a:t> </a:t>
            </a:r>
            <a:r>
              <a:rPr lang="en-US" dirty="0" err="1" smtClean="0"/>
              <a:t>encendeder</a:t>
            </a:r>
            <a:r>
              <a:rPr lang="en-US" dirty="0" smtClean="0"/>
              <a:t> la luz" : "</a:t>
            </a:r>
            <a:r>
              <a:rPr lang="en-US" dirty="0" err="1" smtClean="0"/>
              <a:t>EncenderLuz</a:t>
            </a:r>
            <a:r>
              <a:rPr lang="en-US" dirty="0" smtClean="0"/>
              <a:t>" ; "</a:t>
            </a:r>
            <a:r>
              <a:rPr lang="en-US" dirty="0" err="1" smtClean="0"/>
              <a:t>por</a:t>
            </a:r>
            <a:r>
              <a:rPr lang="en-US" dirty="0" smtClean="0"/>
              <a:t> favor </a:t>
            </a:r>
            <a:r>
              <a:rPr lang="en-US" dirty="0" err="1" smtClean="0"/>
              <a:t>enviarme</a:t>
            </a:r>
            <a:r>
              <a:rPr lang="en-US" dirty="0" smtClean="0"/>
              <a:t> un taxi" : "</a:t>
            </a:r>
            <a:r>
              <a:rPr lang="en-US" dirty="0" err="1" smtClean="0"/>
              <a:t>OrdenarTaxi</a:t>
            </a:r>
            <a:r>
              <a:rPr lang="en-US" dirty="0" smtClean="0"/>
              <a:t>"</a:t>
            </a:r>
            <a:endParaRPr lang="en-US" dirty="0"/>
          </a:p>
          <a:p>
            <a:pPr lvl="1"/>
            <a:endParaRPr lang="en-US" dirty="0"/>
          </a:p>
          <a:p>
            <a:r>
              <a:rPr lang="en-US" dirty="0" smtClean="0"/>
              <a:t>Entities o </a:t>
            </a:r>
            <a:r>
              <a:rPr lang="en-US" dirty="0" err="1" smtClean="0"/>
              <a:t>entidades</a:t>
            </a:r>
            <a:endParaRPr lang="en-US" dirty="0"/>
          </a:p>
          <a:p>
            <a:pPr lvl="1"/>
            <a:r>
              <a:rPr lang="en-US" dirty="0" smtClean="0"/>
              <a:t>Son </a:t>
            </a:r>
            <a:r>
              <a:rPr lang="en-US" dirty="0" err="1" smtClean="0"/>
              <a:t>partes</a:t>
            </a:r>
            <a:r>
              <a:rPr lang="en-US" dirty="0" smtClean="0"/>
              <a:t> de un </a:t>
            </a:r>
            <a:r>
              <a:rPr lang="en-US" dirty="0" err="1" smtClean="0"/>
              <a:t>enunciado</a:t>
            </a:r>
            <a:r>
              <a:rPr lang="en-US" dirty="0" smtClean="0"/>
              <a:t>, </a:t>
            </a:r>
            <a:r>
              <a:rPr lang="en-US" dirty="0" err="1" smtClean="0"/>
              <a:t>generalmente</a:t>
            </a:r>
            <a:r>
              <a:rPr lang="en-US" dirty="0" smtClean="0"/>
              <a:t> </a:t>
            </a:r>
            <a:r>
              <a:rPr lang="en-US" dirty="0" err="1" smtClean="0"/>
              <a:t>adjetivos</a:t>
            </a:r>
            <a:r>
              <a:rPr lang="en-US" dirty="0" smtClean="0"/>
              <a:t> o </a:t>
            </a:r>
            <a:r>
              <a:rPr lang="en-US" dirty="0" err="1" smtClean="0"/>
              <a:t>sustantivos</a:t>
            </a:r>
            <a:r>
              <a:rPr lang="en-US" dirty="0" smtClean="0"/>
              <a:t> que </a:t>
            </a:r>
            <a:r>
              <a:rPr lang="en-US" dirty="0" err="1" smtClean="0"/>
              <a:t>representan</a:t>
            </a:r>
            <a:r>
              <a:rPr lang="en-US" dirty="0" smtClean="0"/>
              <a:t> </a:t>
            </a:r>
            <a:r>
              <a:rPr lang="en-US" dirty="0" err="1" smtClean="0"/>
              <a:t>una</a:t>
            </a:r>
            <a:r>
              <a:rPr lang="en-US" dirty="0" smtClean="0"/>
              <a:t> </a:t>
            </a:r>
            <a:r>
              <a:rPr lang="en-US" dirty="0" err="1" smtClean="0"/>
              <a:t>entidad</a:t>
            </a:r>
            <a:r>
              <a:rPr lang="en-US" dirty="0" smtClean="0"/>
              <a:t>.</a:t>
            </a:r>
            <a:endParaRPr lang="en-US" dirty="0"/>
          </a:p>
          <a:p>
            <a:pPr lvl="1"/>
            <a:r>
              <a:rPr lang="en-US" dirty="0" err="1" smtClean="0"/>
              <a:t>Generalmente</a:t>
            </a:r>
            <a:r>
              <a:rPr lang="en-US" dirty="0" smtClean="0"/>
              <a:t> se </a:t>
            </a:r>
            <a:r>
              <a:rPr lang="en-US" dirty="0" err="1" smtClean="0"/>
              <a:t>correlacionan</a:t>
            </a:r>
            <a:r>
              <a:rPr lang="en-US" dirty="0" smtClean="0"/>
              <a:t> con </a:t>
            </a:r>
            <a:r>
              <a:rPr lang="en-US" dirty="0" err="1" smtClean="0"/>
              <a:t>parámetros</a:t>
            </a:r>
            <a:r>
              <a:rPr lang="en-US" dirty="0" smtClean="0"/>
              <a:t> de </a:t>
            </a:r>
            <a:r>
              <a:rPr lang="en-US" dirty="0" err="1" smtClean="0"/>
              <a:t>una</a:t>
            </a:r>
            <a:r>
              <a:rPr lang="en-US" dirty="0" smtClean="0"/>
              <a:t> </a:t>
            </a:r>
            <a:r>
              <a:rPr lang="en-US" dirty="0" err="1" smtClean="0"/>
              <a:t>funcionalidad</a:t>
            </a:r>
            <a:r>
              <a:rPr lang="en-US" dirty="0" smtClean="0"/>
              <a:t>.</a:t>
            </a:r>
          </a:p>
          <a:p>
            <a:pPr lvl="1"/>
            <a:r>
              <a:rPr lang="en-US" dirty="0" err="1" smtClean="0"/>
              <a:t>Ejemplos</a:t>
            </a:r>
            <a:r>
              <a:rPr lang="en-US" dirty="0" smtClean="0"/>
              <a:t>: "</a:t>
            </a:r>
            <a:r>
              <a:rPr lang="en-US" dirty="0" err="1" smtClean="0"/>
              <a:t>por</a:t>
            </a:r>
            <a:r>
              <a:rPr lang="en-US" dirty="0" smtClean="0"/>
              <a:t> favor </a:t>
            </a:r>
            <a:r>
              <a:rPr lang="en-US" dirty="0" err="1" smtClean="0"/>
              <a:t>enviarme</a:t>
            </a:r>
            <a:r>
              <a:rPr lang="en-US" dirty="0" smtClean="0"/>
              <a:t> un taxi a </a:t>
            </a:r>
            <a:r>
              <a:rPr lang="en-US" dirty="0" err="1" smtClean="0"/>
              <a:t>Olivos</a:t>
            </a:r>
            <a:r>
              <a:rPr lang="en-US" dirty="0" smtClean="0"/>
              <a:t>" : "</a:t>
            </a:r>
            <a:r>
              <a:rPr lang="en-US" dirty="0" err="1" smtClean="0"/>
              <a:t>Barrio:Olivos</a:t>
            </a:r>
            <a:r>
              <a:rPr lang="en-US" dirty="0" smtClean="0"/>
              <a:t>"</a:t>
            </a:r>
            <a:endParaRPr lang="en-US" dirty="0"/>
          </a:p>
          <a:p>
            <a:pPr lvl="1"/>
            <a:endParaRPr lang="en-US" dirty="0"/>
          </a:p>
          <a:p>
            <a:r>
              <a:rPr lang="en-US" dirty="0" err="1" smtClean="0"/>
              <a:t>Listas</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Tree>
    <p:extLst>
      <p:ext uri="{BB962C8B-B14F-4D97-AF65-F5344CB8AC3E}">
        <p14:creationId xmlns:p14="http://schemas.microsoft.com/office/powerpoint/2010/main" val="7171253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7" y="36496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Soporte</a:t>
            </a:r>
            <a:r>
              <a:rPr lang="en-US" dirty="0" smtClean="0"/>
              <a:t> para </a:t>
            </a:r>
            <a:r>
              <a:rPr lang="en-US" dirty="0" err="1" smtClean="0"/>
              <a:t>múltiples</a:t>
            </a:r>
            <a:r>
              <a:rPr lang="en-US" dirty="0" smtClean="0"/>
              <a:t> </a:t>
            </a:r>
            <a:r>
              <a:rPr lang="en-US" dirty="0" err="1" smtClean="0"/>
              <a:t>lenguajes</a:t>
            </a:r>
            <a:endParaRPr lang="en-US" dirty="0"/>
          </a:p>
        </p:txBody>
      </p:sp>
    </p:spTree>
    <p:extLst>
      <p:ext uri="{BB962C8B-B14F-4D97-AF65-F5344CB8AC3E}">
        <p14:creationId xmlns:p14="http://schemas.microsoft.com/office/powerpoint/2010/main" val="1408738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multiLenguaje.js</a:t>
            </a:r>
            <a:endParaRPr lang="en-US" dirty="0"/>
          </a:p>
        </p:txBody>
      </p:sp>
      <p:sp>
        <p:nvSpPr>
          <p:cNvPr id="5" name="Text Placeholder 4"/>
          <p:cNvSpPr>
            <a:spLocks noGrp="1"/>
          </p:cNvSpPr>
          <p:nvPr>
            <p:ph type="body" sz="quarter" idx="10"/>
          </p:nvPr>
        </p:nvSpPr>
        <p:spPr>
          <a:xfrm>
            <a:off x="365760" y="1820862"/>
            <a:ext cx="11704320" cy="3083921"/>
          </a:xfrm>
        </p:spPr>
        <p:txBody>
          <a:bodyPr/>
          <a:lstStyle/>
          <a:p>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795E26"/>
                </a:solidFill>
                <a:latin typeface="Menlo" charset="0"/>
              </a:rPr>
              <a:t>preferredLocale</a:t>
            </a:r>
            <a:r>
              <a:rPr lang="en-US" sz="2400" dirty="0">
                <a:solidFill>
                  <a:srgbClr val="000000"/>
                </a:solidFill>
                <a:latin typeface="Menlo" charset="0"/>
              </a:rPr>
              <a:t>(</a:t>
            </a:r>
            <a:r>
              <a:rPr lang="en-US" sz="2400" dirty="0" err="1">
                <a:solidFill>
                  <a:srgbClr val="001080"/>
                </a:solidFill>
                <a:latin typeface="Menlo" charset="0"/>
              </a:rPr>
              <a:t>locale</a:t>
            </a:r>
            <a:r>
              <a:rPr lang="en-US" sz="2400" dirty="0" err="1">
                <a:solidFill>
                  <a:srgbClr val="000000"/>
                </a:solidFill>
                <a:latin typeface="Menlo" charset="0"/>
              </a:rPr>
              <a:t>.</a:t>
            </a:r>
            <a:r>
              <a:rPr lang="en-US" sz="2400" dirty="0" err="1">
                <a:solidFill>
                  <a:srgbClr val="001080"/>
                </a:solidFill>
                <a:latin typeface="Menlo" charset="0"/>
              </a:rPr>
              <a:t>code</a:t>
            </a:r>
            <a:r>
              <a:rPr lang="en-US" sz="2400" dirty="0">
                <a:solidFill>
                  <a:srgbClr val="000000"/>
                </a:solidFill>
                <a:latin typeface="Menlo" charset="0"/>
              </a:rPr>
              <a:t>, </a:t>
            </a:r>
            <a:r>
              <a:rPr lang="en-US" sz="2400" dirty="0">
                <a:solidFill>
                  <a:srgbClr val="001080"/>
                </a:solidFill>
                <a:latin typeface="Menlo" charset="0"/>
              </a:rPr>
              <a:t>err</a:t>
            </a:r>
            <a:r>
              <a:rPr lang="en-US" sz="2400" dirty="0">
                <a:solidFill>
                  <a:srgbClr val="000000"/>
                </a:solidFill>
                <a:latin typeface="Menlo" charset="0"/>
              </a:rPr>
              <a:t> </a:t>
            </a:r>
            <a:r>
              <a:rPr lang="en-US" sz="2400" dirty="0">
                <a:solidFill>
                  <a:srgbClr val="0000FF"/>
                </a:solidFill>
                <a:latin typeface="Menlo" charset="0"/>
              </a:rPr>
              <a:t>=&gt;</a:t>
            </a:r>
            <a:r>
              <a:rPr lang="en-US" sz="2400" dirty="0">
                <a:solidFill>
                  <a:srgbClr val="000000"/>
                </a:solidFill>
                <a:latin typeface="Menlo" charset="0"/>
              </a:rPr>
              <a:t> {</a:t>
            </a:r>
          </a:p>
          <a:p>
            <a:r>
              <a:rPr lang="en-US" sz="2400" dirty="0" smtClean="0">
                <a:solidFill>
                  <a:srgbClr val="AF00DB"/>
                </a:solidFill>
                <a:latin typeface="Menlo" charset="0"/>
              </a:rPr>
              <a:t>	if</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err</a:t>
            </a:r>
            <a:r>
              <a:rPr lang="en-US" sz="2400" dirty="0">
                <a:solidFill>
                  <a:srgbClr val="000000"/>
                </a:solidFill>
                <a:latin typeface="Menlo" charset="0"/>
              </a:rPr>
              <a:t>) </a:t>
            </a:r>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endDialog</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bienvenido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 </a:t>
            </a:r>
            <a:r>
              <a:rPr lang="en-US" sz="2400" dirty="0">
                <a:solidFill>
                  <a:srgbClr val="AF00DB"/>
                </a:solidFill>
                <a:latin typeface="Menlo" charset="0"/>
              </a:rPr>
              <a:t>else</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error</a:t>
            </a:r>
            <a:r>
              <a:rPr lang="en-US" sz="2400" dirty="0" smtClean="0">
                <a:solidFill>
                  <a:srgbClr val="000000"/>
                </a:solidFill>
                <a:latin typeface="Menlo" charset="0"/>
              </a:rPr>
              <a:t>(</a:t>
            </a:r>
            <a:r>
              <a:rPr lang="en-US" sz="2400" dirty="0" smtClean="0">
                <a:solidFill>
                  <a:srgbClr val="001080"/>
                </a:solidFill>
                <a:latin typeface="Menlo" charset="0"/>
              </a:rPr>
              <a:t>err</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68556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t:contentTypeSchema xmlns:ct="http://schemas.microsoft.com/office/2006/metadata/contentType" xmlns:ma="http://schemas.microsoft.com/office/2006/metadata/properties/metaAttributes" ct:_="" ma:_="" ma:contentTypeName="Document" ma:contentTypeID="0x0101007D954BA246DC134B800E7C996CC120DF" ma:contentTypeVersion="6" ma:contentTypeDescription="Create a new document." ma:contentTypeScope="" ma:versionID="731356722fbc0ad92e46c7afa4a0b607">
  <xsd:schema xmlns:xsd="http://www.w3.org/2001/XMLSchema" xmlns:xs="http://www.w3.org/2001/XMLSchema" xmlns:p="http://schemas.microsoft.com/office/2006/metadata/properties" xmlns:ns2="dc8c4710-473d-4f1e-94c2-1e745f1b0d08" xmlns:ns3="27aa9422-7f1f-4c84-9cdf-302b1a67e513" xmlns:ns4="2e846723-3ddd-44c1-8260-1546d46a66b7" targetNamespace="http://schemas.microsoft.com/office/2006/metadata/properties" ma:root="true" ma:fieldsID="30e8d79318c86f50fc93bf48ab076d25" ns2:_="" ns3:_="" ns4:_="">
    <xsd:import namespace="dc8c4710-473d-4f1e-94c2-1e745f1b0d08"/>
    <xsd:import namespace="27aa9422-7f1f-4c84-9cdf-302b1a67e513"/>
    <xsd:import namespace="2e846723-3ddd-44c1-8260-1546d46a66b7"/>
    <xsd:element name="properties">
      <xsd:complexType>
        <xsd:sequence>
          <xsd:element name="documentManagement">
            <xsd:complexType>
              <xsd:all>
                <xsd:element ref="ns2:Indexing_x0020__x0023_" minOccurs="0"/>
                <xsd:element ref="ns3:SharedWithUsers" minOccurs="0"/>
                <xsd:element ref="ns4:SharingHintHash" minOccurs="0"/>
                <xsd:element ref="ns4: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c4710-473d-4f1e-94c2-1e745f1b0d08" elementFormDefault="qualified">
    <xsd:import namespace="http://schemas.microsoft.com/office/2006/documentManagement/types"/>
    <xsd:import namespace="http://schemas.microsoft.com/office/infopath/2007/PartnerControls"/>
    <xsd:element name="Indexing_x0020__x0023_" ma:index="8" nillable="true" ma:displayName="Indexing #" ma:internalName="Indexing_x0020__x0023_">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3.xml><?xml version="1.0" encoding="utf-8"?>
<ds:datastoreItem xmlns:ds="http://schemas.openxmlformats.org/officeDocument/2006/customXml" ds:itemID="{40FC3FF3-FE36-410E-8C55-287F01EDE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c4710-473d-4f1e-94c2-1e745f1b0d08"/>
    <ds:schemaRef ds:uri="27aa9422-7f1f-4c84-9cdf-302b1a67e513"/>
    <ds:schemaRef ds:uri="2e846723-3ddd-44c1-8260-1546d46a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0.xml><?xml version="1.0" encoding="utf-8"?>
<ds:datastoreItem xmlns:ds="http://schemas.openxmlformats.org/officeDocument/2006/customXml" ds:itemID="{F990F116-B58F-4255-B05B-DA3808E0E5C6}">
  <ds:schemaRefs>
    <ds:schemaRef ds:uri="http://www.w3.org/XML/1998/namespace"/>
    <ds:schemaRef ds:uri="dc8c4710-473d-4f1e-94c2-1e745f1b0d08"/>
    <ds:schemaRef ds:uri="http://schemas.microsoft.com/office/2006/documentManagement/types"/>
    <ds:schemaRef ds:uri="2e846723-3ddd-44c1-8260-1546d46a66b7"/>
    <ds:schemaRef ds:uri="http://purl.org/dc/terms/"/>
    <ds:schemaRef ds:uri="http://schemas.microsoft.com/office/infopath/2007/PartnerControls"/>
    <ds:schemaRef ds:uri="http://purl.org/dc/dcmitype/"/>
    <ds:schemaRef ds:uri="27aa9422-7f1f-4c84-9cdf-302b1a67e513"/>
    <ds:schemaRef ds:uri="http://schemas.openxmlformats.org/package/2006/metadata/core-properties"/>
    <ds:schemaRef ds:uri="http://schemas.microsoft.com/office/2006/metadata/properties"/>
    <ds:schemaRef ds:uri="http://purl.org/dc/elements/1.1/"/>
  </ds:schemaRefs>
</ds:datastoreItem>
</file>

<file path=customXml/itemProps2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5371</TotalTime>
  <Words>1418</Words>
  <Application>Microsoft Macintosh PowerPoint</Application>
  <PresentationFormat>Custom</PresentationFormat>
  <Paragraphs>254</Paragraphs>
  <Slides>36</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Consolas</vt:lpstr>
      <vt:lpstr>Menlo</vt:lpstr>
      <vt:lpstr>Segoe UI</vt:lpstr>
      <vt:lpstr>Segoe UI Light</vt:lpstr>
      <vt:lpstr>Wingdings</vt:lpstr>
      <vt:lpstr>Arial</vt:lpstr>
      <vt:lpstr>WHITE TEMPLATE</vt:lpstr>
      <vt:lpstr>Desarrollo avanzado de Bots con Microsoft Bot Framework y Node.js</vt:lpstr>
      <vt:lpstr>PowerPoint Presentation</vt:lpstr>
      <vt:lpstr>Agenda</vt:lpstr>
      <vt:lpstr>Introducción</vt:lpstr>
      <vt:lpstr>Temas adicionales</vt:lpstr>
      <vt:lpstr>Procesamiento de Lenguaje Natural</vt:lpstr>
      <vt:lpstr>LUIS</vt:lpstr>
      <vt:lpstr>Soporte para múltiples lenguajes</vt:lpstr>
      <vt:lpstr>multiLenguaje.js</vt:lpstr>
      <vt:lpstr>multiLenguaje.js</vt:lpstr>
      <vt:lpstr>Middleware y comandos globales</vt:lpstr>
      <vt:lpstr>middleware.js</vt:lpstr>
      <vt:lpstr>triggerAction.js</vt:lpstr>
      <vt:lpstr>beginDialogAction.js</vt:lpstr>
      <vt:lpstr>Despliegue</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PowerPoint Presentation</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Marcelo Felman</cp:lastModifiedBy>
  <cp:revision>245</cp:revision>
  <dcterms:created xsi:type="dcterms:W3CDTF">2015-06-04T21:40:17Z</dcterms:created>
  <dcterms:modified xsi:type="dcterms:W3CDTF">2017-05-14T02:18:11Z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0x0101007D954BA246DC134B800E7C996CC120DF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