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89"/>
  </p:notesMasterIdLst>
  <p:handoutMasterIdLst>
    <p:handoutMasterId r:id="rId90"/>
  </p:handoutMasterIdLst>
  <p:sldIdLst>
    <p:sldId id="283" r:id="rId35"/>
    <p:sldId id="281" r:id="rId36"/>
    <p:sldId id="263" r:id="rId37"/>
    <p:sldId id="279" r:id="rId38"/>
    <p:sldId id="306" r:id="rId39"/>
    <p:sldId id="307" r:id="rId40"/>
    <p:sldId id="309" r:id="rId41"/>
    <p:sldId id="311" r:id="rId42"/>
    <p:sldId id="312" r:id="rId43"/>
    <p:sldId id="290" r:id="rId44"/>
    <p:sldId id="313" r:id="rId45"/>
    <p:sldId id="314" r:id="rId46"/>
    <p:sldId id="295" r:id="rId47"/>
    <p:sldId id="298" r:id="rId48"/>
    <p:sldId id="296" r:id="rId49"/>
    <p:sldId id="315" r:id="rId50"/>
    <p:sldId id="297" r:id="rId51"/>
    <p:sldId id="291" r:id="rId52"/>
    <p:sldId id="316" r:id="rId53"/>
    <p:sldId id="299" r:id="rId54"/>
    <p:sldId id="300" r:id="rId55"/>
    <p:sldId id="317" r:id="rId56"/>
    <p:sldId id="301" r:id="rId57"/>
    <p:sldId id="292" r:id="rId58"/>
    <p:sldId id="318" r:id="rId59"/>
    <p:sldId id="303" r:id="rId60"/>
    <p:sldId id="319" r:id="rId61"/>
    <p:sldId id="302" r:id="rId62"/>
    <p:sldId id="320" r:id="rId63"/>
    <p:sldId id="304" r:id="rId64"/>
    <p:sldId id="305" r:id="rId65"/>
    <p:sldId id="293" r:id="rId66"/>
    <p:sldId id="321" r:id="rId67"/>
    <p:sldId id="261" r:id="rId68"/>
    <p:sldId id="260" r:id="rId69"/>
    <p:sldId id="271" r:id="rId70"/>
    <p:sldId id="264" r:id="rId71"/>
    <p:sldId id="268" r:id="rId72"/>
    <p:sldId id="275" r:id="rId73"/>
    <p:sldId id="265" r:id="rId74"/>
    <p:sldId id="269" r:id="rId75"/>
    <p:sldId id="288" r:id="rId76"/>
    <p:sldId id="257" r:id="rId77"/>
    <p:sldId id="286" r:id="rId78"/>
    <p:sldId id="272" r:id="rId79"/>
    <p:sldId id="273" r:id="rId80"/>
    <p:sldId id="274" r:id="rId81"/>
    <p:sldId id="267" r:id="rId82"/>
    <p:sldId id="259" r:id="rId83"/>
    <p:sldId id="289" r:id="rId84"/>
    <p:sldId id="280" r:id="rId85"/>
    <p:sldId id="285" r:id="rId86"/>
    <p:sldId id="277" r:id="rId87"/>
    <p:sldId id="256" r:id="rId8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81"/>
            <p14:sldId id="263"/>
            <p14:sldId id="279"/>
            <p14:sldId id="306"/>
            <p14:sldId id="307"/>
            <p14:sldId id="309"/>
            <p14:sldId id="311"/>
            <p14:sldId id="312"/>
            <p14:sldId id="290"/>
            <p14:sldId id="313"/>
            <p14:sldId id="314"/>
            <p14:sldId id="295"/>
            <p14:sldId id="298"/>
            <p14:sldId id="296"/>
            <p14:sldId id="315"/>
            <p14:sldId id="297"/>
            <p14:sldId id="291"/>
            <p14:sldId id="316"/>
            <p14:sldId id="299"/>
            <p14:sldId id="300"/>
            <p14:sldId id="317"/>
            <p14:sldId id="301"/>
            <p14:sldId id="292"/>
            <p14:sldId id="318"/>
            <p14:sldId id="303"/>
            <p14:sldId id="319"/>
            <p14:sldId id="302"/>
            <p14:sldId id="320"/>
            <p14:sldId id="304"/>
            <p14:sldId id="305"/>
            <p14:sldId id="293"/>
            <p14:sldId id="321"/>
          </p14:sldIdLst>
        </p14:section>
        <p14:section name="Core slides" id="{FF466C69-19BE-4E1E-8DF5-FB5312CDA77C}">
          <p14:sldIdLst>
            <p14:sldId id="261"/>
            <p14:sldId id="260"/>
            <p14:sldId id="271"/>
            <p14:sldId id="264"/>
            <p14:sldId id="268"/>
            <p14:sldId id="275"/>
            <p14:sldId id="265"/>
            <p14:sldId id="269"/>
            <p14:sldId id="288"/>
            <p14:sldId id="257"/>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3" autoAdjust="0"/>
    <p:restoredTop sz="95552" autoAdjust="0"/>
  </p:normalViewPr>
  <p:slideViewPr>
    <p:cSldViewPr>
      <p:cViewPr>
        <p:scale>
          <a:sx n="110" d="100"/>
          <a:sy n="110" d="100"/>
        </p:scale>
        <p:origin x="464" y="-1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customXml" Target="../customXml/item8.xml"/><Relationship Id="rId9" Type="http://schemas.openxmlformats.org/officeDocument/2006/relationships/customXml" Target="../customXml/item9.xml"/><Relationship Id="rId10" Type="http://schemas.openxmlformats.org/officeDocument/2006/relationships/customXml" Target="../customXml/item10.xml"/><Relationship Id="rId11" Type="http://schemas.openxmlformats.org/officeDocument/2006/relationships/customXml" Target="../customXml/item11.xml"/><Relationship Id="rId12" Type="http://schemas.openxmlformats.org/officeDocument/2006/relationships/customXml" Target="../customXml/item12.xml"/><Relationship Id="rId13" Type="http://schemas.openxmlformats.org/officeDocument/2006/relationships/customXml" Target="../customXml/item13.xml"/><Relationship Id="rId14" Type="http://schemas.openxmlformats.org/officeDocument/2006/relationships/customXml" Target="../customXml/item14.xml"/><Relationship Id="rId15" Type="http://schemas.openxmlformats.org/officeDocument/2006/relationships/customXml" Target="../customXml/item15.xml"/><Relationship Id="rId16" Type="http://schemas.openxmlformats.org/officeDocument/2006/relationships/customXml" Target="../customXml/item16.xml"/><Relationship Id="rId17" Type="http://schemas.openxmlformats.org/officeDocument/2006/relationships/customXml" Target="../customXml/item17.xml"/><Relationship Id="rId18" Type="http://schemas.openxmlformats.org/officeDocument/2006/relationships/customXml" Target="../customXml/item18.xml"/><Relationship Id="rId19" Type="http://schemas.openxmlformats.org/officeDocument/2006/relationships/customXml" Target="../customXml/item19.xml"/><Relationship Id="rId30" Type="http://schemas.openxmlformats.org/officeDocument/2006/relationships/customXml" Target="../customXml/item30.xml"/><Relationship Id="rId31" Type="http://schemas.openxmlformats.org/officeDocument/2006/relationships/customXml" Target="../customXml/item31.xml"/><Relationship Id="rId32" Type="http://schemas.openxmlformats.org/officeDocument/2006/relationships/customXml" Target="../customXml/item32.xml"/><Relationship Id="rId33" Type="http://schemas.openxmlformats.org/officeDocument/2006/relationships/customXml" Target="../customXml/item33.xml"/><Relationship Id="rId34" Type="http://schemas.openxmlformats.org/officeDocument/2006/relationships/slideMaster" Target="slideMasters/slideMaster1.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50" Type="http://schemas.openxmlformats.org/officeDocument/2006/relationships/slide" Target="slides/slide16.xml"/><Relationship Id="rId51" Type="http://schemas.openxmlformats.org/officeDocument/2006/relationships/slide" Target="slides/slide17.xml"/><Relationship Id="rId52" Type="http://schemas.openxmlformats.org/officeDocument/2006/relationships/slide" Target="slides/slide18.xml"/><Relationship Id="rId53" Type="http://schemas.openxmlformats.org/officeDocument/2006/relationships/slide" Target="slides/slide19.xml"/><Relationship Id="rId54" Type="http://schemas.openxmlformats.org/officeDocument/2006/relationships/slide" Target="slides/slide20.xml"/><Relationship Id="rId55" Type="http://schemas.openxmlformats.org/officeDocument/2006/relationships/slide" Target="slides/slide21.xml"/><Relationship Id="rId56" Type="http://schemas.openxmlformats.org/officeDocument/2006/relationships/slide" Target="slides/slide22.xml"/><Relationship Id="rId57" Type="http://schemas.openxmlformats.org/officeDocument/2006/relationships/slide" Target="slides/slide23.xml"/><Relationship Id="rId58" Type="http://schemas.openxmlformats.org/officeDocument/2006/relationships/slide" Target="slides/slide24.xml"/><Relationship Id="rId59" Type="http://schemas.openxmlformats.org/officeDocument/2006/relationships/slide" Target="slides/slide25.xml"/><Relationship Id="rId70" Type="http://schemas.openxmlformats.org/officeDocument/2006/relationships/slide" Target="slides/slide36.xml"/><Relationship Id="rId71" Type="http://schemas.openxmlformats.org/officeDocument/2006/relationships/slide" Target="slides/slide37.xml"/><Relationship Id="rId72" Type="http://schemas.openxmlformats.org/officeDocument/2006/relationships/slide" Target="slides/slide38.xml"/><Relationship Id="rId73" Type="http://schemas.openxmlformats.org/officeDocument/2006/relationships/slide" Target="slides/slide39.xml"/><Relationship Id="rId74" Type="http://schemas.openxmlformats.org/officeDocument/2006/relationships/slide" Target="slides/slide40.xml"/><Relationship Id="rId75" Type="http://schemas.openxmlformats.org/officeDocument/2006/relationships/slide" Target="slides/slide41.xml"/><Relationship Id="rId76" Type="http://schemas.openxmlformats.org/officeDocument/2006/relationships/slide" Target="slides/slide42.xml"/><Relationship Id="rId77" Type="http://schemas.openxmlformats.org/officeDocument/2006/relationships/slide" Target="slides/slide43.xml"/><Relationship Id="rId78" Type="http://schemas.openxmlformats.org/officeDocument/2006/relationships/slide" Target="slides/slide44.xml"/><Relationship Id="rId79" Type="http://schemas.openxmlformats.org/officeDocument/2006/relationships/slide" Target="slides/slide45.xml"/><Relationship Id="rId90" Type="http://schemas.openxmlformats.org/officeDocument/2006/relationships/handoutMaster" Target="handoutMasters/handoutMaster1.xml"/><Relationship Id="rId91" Type="http://schemas.openxmlformats.org/officeDocument/2006/relationships/commentAuthors" Target="commentAuthors.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customXml" Target="../customXml/item20.xml"/><Relationship Id="rId21" Type="http://schemas.openxmlformats.org/officeDocument/2006/relationships/customXml" Target="../customXml/item21.xml"/><Relationship Id="rId22" Type="http://schemas.openxmlformats.org/officeDocument/2006/relationships/customXml" Target="../customXml/item22.xml"/><Relationship Id="rId23" Type="http://schemas.openxmlformats.org/officeDocument/2006/relationships/customXml" Target="../customXml/item23.xml"/><Relationship Id="rId24" Type="http://schemas.openxmlformats.org/officeDocument/2006/relationships/customXml" Target="../customXml/item24.xml"/><Relationship Id="rId25" Type="http://schemas.openxmlformats.org/officeDocument/2006/relationships/customXml" Target="../customXml/item25.xml"/><Relationship Id="rId26" Type="http://schemas.openxmlformats.org/officeDocument/2006/relationships/customXml" Target="../customXml/item26.xml"/><Relationship Id="rId27" Type="http://schemas.openxmlformats.org/officeDocument/2006/relationships/customXml" Target="../customXml/item27.xml"/><Relationship Id="rId28" Type="http://schemas.openxmlformats.org/officeDocument/2006/relationships/customXml" Target="../customXml/item28.xml"/><Relationship Id="rId29" Type="http://schemas.openxmlformats.org/officeDocument/2006/relationships/customXml" Target="../customXml/item29.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slide" Target="slides/slide9.xml"/><Relationship Id="rId44" Type="http://schemas.openxmlformats.org/officeDocument/2006/relationships/slide" Target="slides/slide10.xml"/><Relationship Id="rId45" Type="http://schemas.openxmlformats.org/officeDocument/2006/relationships/slide" Target="slides/slide11.xml"/><Relationship Id="rId46" Type="http://schemas.openxmlformats.org/officeDocument/2006/relationships/slide" Target="slides/slide12.xml"/><Relationship Id="rId47" Type="http://schemas.openxmlformats.org/officeDocument/2006/relationships/slide" Target="slides/slide13.xml"/><Relationship Id="rId48" Type="http://schemas.openxmlformats.org/officeDocument/2006/relationships/slide" Target="slides/slide14.xml"/><Relationship Id="rId49" Type="http://schemas.openxmlformats.org/officeDocument/2006/relationships/slide" Target="slides/slide15.xml"/><Relationship Id="rId60" Type="http://schemas.openxmlformats.org/officeDocument/2006/relationships/slide" Target="slides/slide26.xml"/><Relationship Id="rId61" Type="http://schemas.openxmlformats.org/officeDocument/2006/relationships/slide" Target="slides/slide27.xml"/><Relationship Id="rId62" Type="http://schemas.openxmlformats.org/officeDocument/2006/relationships/slide" Target="slides/slide28.xml"/><Relationship Id="rId63" Type="http://schemas.openxmlformats.org/officeDocument/2006/relationships/slide" Target="slides/slide29.xml"/><Relationship Id="rId64" Type="http://schemas.openxmlformats.org/officeDocument/2006/relationships/slide" Target="slides/slide30.xml"/><Relationship Id="rId65" Type="http://schemas.openxmlformats.org/officeDocument/2006/relationships/slide" Target="slides/slide31.xml"/><Relationship Id="rId66" Type="http://schemas.openxmlformats.org/officeDocument/2006/relationships/slide" Target="slides/slide32.xml"/><Relationship Id="rId67" Type="http://schemas.openxmlformats.org/officeDocument/2006/relationships/slide" Target="slides/slide33.xml"/><Relationship Id="rId68" Type="http://schemas.openxmlformats.org/officeDocument/2006/relationships/slide" Target="slides/slide34.xml"/><Relationship Id="rId69" Type="http://schemas.openxmlformats.org/officeDocument/2006/relationships/slide" Target="slides/slide35.xml"/><Relationship Id="rId80" Type="http://schemas.openxmlformats.org/officeDocument/2006/relationships/slide" Target="slides/slide46.xml"/><Relationship Id="rId81" Type="http://schemas.openxmlformats.org/officeDocument/2006/relationships/slide" Target="slides/slide47.xml"/><Relationship Id="rId82" Type="http://schemas.openxmlformats.org/officeDocument/2006/relationships/slide" Target="slides/slide48.xml"/><Relationship Id="rId83" Type="http://schemas.openxmlformats.org/officeDocument/2006/relationships/slide" Target="slides/slide49.xml"/><Relationship Id="rId84" Type="http://schemas.openxmlformats.org/officeDocument/2006/relationships/slide" Target="slides/slide50.xml"/><Relationship Id="rId85" Type="http://schemas.openxmlformats.org/officeDocument/2006/relationships/slide" Target="slides/slide51.xml"/><Relationship Id="rId86" Type="http://schemas.openxmlformats.org/officeDocument/2006/relationships/slide" Target="slides/slide52.xml"/><Relationship Id="rId87" Type="http://schemas.openxmlformats.org/officeDocument/2006/relationships/slide" Target="slides/slide53.xml"/><Relationship Id="rId88" Type="http://schemas.openxmlformats.org/officeDocument/2006/relationships/slide" Target="slides/slide54.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xmlns:c16r2="http://schemas.microsoft.com/office/drawing/2015/06/char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26.0</c:v>
                </c:pt>
                <c:pt idx="1">
                  <c:v>74.0</c:v>
                </c:pt>
              </c:numCache>
            </c:numRef>
          </c:val>
          <c:extLst xmlns:c16r2="http://schemas.microsoft.com/office/drawing/2015/06/char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xmlns:c16r2="http://schemas.microsoft.com/office/drawing/2015/06/char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44.0</c:v>
                </c:pt>
                <c:pt idx="1">
                  <c:v>56.0</c:v>
                </c:pt>
              </c:numCache>
            </c:numRef>
          </c:val>
          <c:extLst xmlns:c16r2="http://schemas.microsoft.com/office/drawing/2015/06/char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xmlns:c16r2="http://schemas.microsoft.com/office/drawing/2015/06/char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33.0</c:v>
                </c:pt>
                <c:pt idx="1">
                  <c:v>74.0</c:v>
                </c:pt>
              </c:numCache>
            </c:numRef>
          </c:val>
          <c:extLst xmlns:c16r2="http://schemas.microsoft.com/office/drawing/2015/06/char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xmlns:c16r2="http://schemas.microsoft.com/office/drawing/2015/06/char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26.0</c:v>
                </c:pt>
                <c:pt idx="1">
                  <c:v>74.0</c:v>
                </c:pt>
              </c:numCache>
            </c:numRef>
          </c:val>
          <c:extLst xmlns:c16r2="http://schemas.microsoft.com/office/drawing/2015/06/char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20.0</c:v>
                </c:pt>
              </c:numCache>
            </c:numRef>
          </c:val>
          <c:extLst xmlns:c16r2="http://schemas.microsoft.com/office/drawing/2015/06/char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40.0</c:v>
                </c:pt>
              </c:numCache>
            </c:numRef>
          </c:val>
          <c:extLst xmlns:c16r2="http://schemas.microsoft.com/office/drawing/2015/06/char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60.0</c:v>
                </c:pt>
              </c:numCache>
            </c:numRef>
          </c:val>
          <c:extLst xmlns:c16r2="http://schemas.microsoft.com/office/drawing/2015/06/char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80.0</c:v>
                </c:pt>
              </c:numCache>
            </c:numRef>
          </c:val>
          <c:extLst xmlns:c16r2="http://schemas.microsoft.com/office/drawing/2015/06/char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100.0</c:v>
                </c:pt>
              </c:numCache>
            </c:numRef>
          </c:val>
          <c:extLst xmlns:c16r2="http://schemas.microsoft.com/office/drawing/2015/06/char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2117691120"/>
        <c:axId val="-2117689072"/>
      </c:barChart>
      <c:catAx>
        <c:axId val="-2117691120"/>
        <c:scaling>
          <c:orientation val="minMax"/>
        </c:scaling>
        <c:delete val="1"/>
        <c:axPos val="b"/>
        <c:numFmt formatCode="General" sourceLinked="1"/>
        <c:majorTickMark val="none"/>
        <c:minorTickMark val="none"/>
        <c:tickLblPos val="nextTo"/>
        <c:crossAx val="-2117689072"/>
        <c:crosses val="autoZero"/>
        <c:auto val="1"/>
        <c:lblAlgn val="ctr"/>
        <c:lblOffset val="100"/>
        <c:noMultiLvlLbl val="0"/>
      </c:catAx>
      <c:valAx>
        <c:axId val="-2117689072"/>
        <c:scaling>
          <c:orientation val="minMax"/>
        </c:scaling>
        <c:delete val="1"/>
        <c:axPos val="l"/>
        <c:numFmt formatCode="General" sourceLinked="1"/>
        <c:majorTickMark val="none"/>
        <c:minorTickMark val="none"/>
        <c:tickLblPos val="nextTo"/>
        <c:crossAx val="-2117691120"/>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5/8/17 3:43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5/8/17 3:43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5054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12391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7907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16365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10089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7609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09826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7448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14617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59461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62166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8647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5/8/17 3:43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75372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customXml" Target="../../customXml/item7.xml"/><Relationship Id="rId5" Type="http://schemas.openxmlformats.org/officeDocument/2006/relationships/customXml" Target="../../customXml/item33.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6.xml"/><Relationship Id="rId2" Type="http://schemas.openxmlformats.org/officeDocument/2006/relationships/customXml" Target="../../customXml/item1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8.xml"/><Relationship Id="rId4" Type="http://schemas.openxmlformats.org/officeDocument/2006/relationships/customXml" Target="../../customXml/item9.xml"/><Relationship Id="rId5" Type="http://schemas.openxmlformats.org/officeDocument/2006/relationships/customXml" Target="../../customXml/item23.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20.xml"/><Relationship Id="rId2" Type="http://schemas.openxmlformats.org/officeDocument/2006/relationships/customXml" Target="../../customXml/item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8.xml"/><Relationship Id="rId4" Type="http://schemas.openxmlformats.org/officeDocument/2006/relationships/customXml" Target="../../customXml/item1.xml"/><Relationship Id="rId5" Type="http://schemas.openxmlformats.org/officeDocument/2006/relationships/customXml" Target="../../customXml/item16.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9.xml"/><Relationship Id="rId2" Type="http://schemas.openxmlformats.org/officeDocument/2006/relationships/customXml" Target="../../customXml/item24.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1.xml"/><Relationship Id="rId4" Type="http://schemas.openxmlformats.org/officeDocument/2006/relationships/customXml" Target="../../customXml/item29.xml"/><Relationship Id="rId5" Type="http://schemas.openxmlformats.org/officeDocument/2006/relationships/customXml" Target="../../customXml/item22.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26.xml"/><Relationship Id="rId2" Type="http://schemas.openxmlformats.org/officeDocument/2006/relationships/customXml" Target="../../customXml/item8.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0.xml"/><Relationship Id="rId4" Type="http://schemas.openxmlformats.org/officeDocument/2006/relationships/customXml" Target="../../customXml/item11.xml"/><Relationship Id="rId5" Type="http://schemas.openxmlformats.org/officeDocument/2006/relationships/slideMaster" Target="../slideMasters/slideMaster1.xml"/><Relationship Id="rId6" Type="http://schemas.openxmlformats.org/officeDocument/2006/relationships/image" Target="../media/image2.png"/><Relationship Id="rId1" Type="http://schemas.openxmlformats.org/officeDocument/2006/relationships/customXml" Target="../../customXml/item10.xml"/><Relationship Id="rId2" Type="http://schemas.openxmlformats.org/officeDocument/2006/relationships/customXml" Target="../../customXml/item1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5.xml"/><Relationship Id="rId4" Type="http://schemas.openxmlformats.org/officeDocument/2006/relationships/customXml" Target="../../customXml/item2.xml"/><Relationship Id="rId5" Type="http://schemas.openxmlformats.org/officeDocument/2006/relationships/customXml" Target="../../customXml/item17.xml"/><Relationship Id="rId6" Type="http://schemas.openxmlformats.org/officeDocument/2006/relationships/slideMaster" Target="../slideMasters/slideMaster1.xml"/><Relationship Id="rId7" Type="http://schemas.openxmlformats.org/officeDocument/2006/relationships/image" Target="../media/image2.png"/><Relationship Id="rId1" Type="http://schemas.openxmlformats.org/officeDocument/2006/relationships/customXml" Target="../../customXml/item32.xml"/><Relationship Id="rId2" Type="http://schemas.openxmlformats.org/officeDocument/2006/relationships/customXml" Target="../../customXml/item2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tags" Target="../tags/tag35.xml"/><Relationship Id="rId64" Type="http://schemas.openxmlformats.org/officeDocument/2006/relationships/tags" Target="../tags/tag36.xml"/><Relationship Id="rId65" Type="http://schemas.openxmlformats.org/officeDocument/2006/relationships/tags" Target="../tags/tag37.xml"/><Relationship Id="rId66" Type="http://schemas.openxmlformats.org/officeDocument/2006/relationships/tags" Target="../tags/tag38.xml"/><Relationship Id="rId67" Type="http://schemas.openxmlformats.org/officeDocument/2006/relationships/tags" Target="../tags/tag39.xml"/><Relationship Id="rId50" Type="http://schemas.openxmlformats.org/officeDocument/2006/relationships/tags" Target="../tags/tag22.xml"/><Relationship Id="rId51" Type="http://schemas.openxmlformats.org/officeDocument/2006/relationships/tags" Target="../tags/tag23.xml"/><Relationship Id="rId52" Type="http://schemas.openxmlformats.org/officeDocument/2006/relationships/tags" Target="../tags/tag24.xml"/><Relationship Id="rId53" Type="http://schemas.openxmlformats.org/officeDocument/2006/relationships/tags" Target="../tags/tag25.xml"/><Relationship Id="rId54" Type="http://schemas.openxmlformats.org/officeDocument/2006/relationships/tags" Target="../tags/tag26.xml"/><Relationship Id="rId55" Type="http://schemas.openxmlformats.org/officeDocument/2006/relationships/tags" Target="../tags/tag27.xml"/><Relationship Id="rId56" Type="http://schemas.openxmlformats.org/officeDocument/2006/relationships/tags" Target="../tags/tag28.xml"/><Relationship Id="rId57" Type="http://schemas.openxmlformats.org/officeDocument/2006/relationships/tags" Target="../tags/tag29.xml"/><Relationship Id="rId58" Type="http://schemas.openxmlformats.org/officeDocument/2006/relationships/tags" Target="../tags/tag30.xml"/><Relationship Id="rId59" Type="http://schemas.openxmlformats.org/officeDocument/2006/relationships/tags" Target="../tags/tag31.xml"/><Relationship Id="rId40" Type="http://schemas.openxmlformats.org/officeDocument/2006/relationships/tags" Target="../tags/tag12.xml"/><Relationship Id="rId41" Type="http://schemas.openxmlformats.org/officeDocument/2006/relationships/tags" Target="../tags/tag13.xml"/><Relationship Id="rId42" Type="http://schemas.openxmlformats.org/officeDocument/2006/relationships/tags" Target="../tags/tag14.xml"/><Relationship Id="rId43" Type="http://schemas.openxmlformats.org/officeDocument/2006/relationships/tags" Target="../tags/tag15.xml"/><Relationship Id="rId44" Type="http://schemas.openxmlformats.org/officeDocument/2006/relationships/tags" Target="../tags/tag16.xml"/><Relationship Id="rId45" Type="http://schemas.openxmlformats.org/officeDocument/2006/relationships/tags" Target="../tags/tag17.xml"/><Relationship Id="rId46" Type="http://schemas.openxmlformats.org/officeDocument/2006/relationships/tags" Target="../tags/tag18.xml"/><Relationship Id="rId47" Type="http://schemas.openxmlformats.org/officeDocument/2006/relationships/tags" Target="../tags/tag19.xml"/><Relationship Id="rId48" Type="http://schemas.openxmlformats.org/officeDocument/2006/relationships/tags" Target="../tags/tag20.xml"/><Relationship Id="rId49" Type="http://schemas.openxmlformats.org/officeDocument/2006/relationships/tags" Target="../tags/tag2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tags" Target="../tags/tag2.xml"/><Relationship Id="rId31" Type="http://schemas.openxmlformats.org/officeDocument/2006/relationships/tags" Target="../tags/tag3.xml"/><Relationship Id="rId32" Type="http://schemas.openxmlformats.org/officeDocument/2006/relationships/tags" Target="../tags/tag4.xml"/><Relationship Id="rId33" Type="http://schemas.openxmlformats.org/officeDocument/2006/relationships/tags" Target="../tags/tag5.xml"/><Relationship Id="rId34" Type="http://schemas.openxmlformats.org/officeDocument/2006/relationships/tags" Target="../tags/tag6.xml"/><Relationship Id="rId35" Type="http://schemas.openxmlformats.org/officeDocument/2006/relationships/tags" Target="../tags/tag7.xml"/><Relationship Id="rId36" Type="http://schemas.openxmlformats.org/officeDocument/2006/relationships/tags" Target="../tags/tag8.xml"/><Relationship Id="rId37" Type="http://schemas.openxmlformats.org/officeDocument/2006/relationships/tags" Target="../tags/tag9.xml"/><Relationship Id="rId38" Type="http://schemas.openxmlformats.org/officeDocument/2006/relationships/tags" Target="../tags/tag10.xml"/><Relationship Id="rId39" Type="http://schemas.openxmlformats.org/officeDocument/2006/relationships/tags" Target="../tags/tag1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tags" Target="../tags/tag1.xml"/><Relationship Id="rId60" Type="http://schemas.openxmlformats.org/officeDocument/2006/relationships/tags" Target="../tags/tag32.xml"/><Relationship Id="rId61" Type="http://schemas.openxmlformats.org/officeDocument/2006/relationships/tags" Target="../tags/tag33.xml"/><Relationship Id="rId62" Type="http://schemas.openxmlformats.org/officeDocument/2006/relationships/tags" Target="../tags/tag34.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emf"/></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1" Type="http://schemas.openxmlformats.org/officeDocument/2006/relationships/slideLayout" Target="../slideLayouts/slideLayout14.xml"/><Relationship Id="rId2" Type="http://schemas.openxmlformats.org/officeDocument/2006/relationships/image" Target="../media/image1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emf"/><Relationship Id="rId3" Type="http://schemas.openxmlformats.org/officeDocument/2006/relationships/image" Target="../media/image1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45.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1" Type="http://schemas.openxmlformats.org/officeDocument/2006/relationships/slideLayout" Target="../slideLayouts/slideLayout14.xml"/><Relationship Id="rId2" Type="http://schemas.openxmlformats.org/officeDocument/2006/relationships/chart" Target="../charts/char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chart" Target="../charts/char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1" Type="http://schemas.openxmlformats.org/officeDocument/2006/relationships/slideLayout" Target="../slideLayouts/slideLayout14.xml"/><Relationship Id="rId2" Type="http://schemas.openxmlformats.org/officeDocument/2006/relationships/image" Target="../media/image1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NULL" TargetMode="External"/><Relationship Id="rId3" Type="http://schemas.openxmlformats.org/officeDocument/2006/relationships/hyperlink" Target="https://microsoft.sharepoint.com/teams/BrandCentral" TargetMode="External"/></Relationships>
</file>

<file path=ppt/slides/_rels/slide51.xml.rels><?xml version="1.0" encoding="UTF-8" standalone="yes"?>
<Relationships xmlns="http://schemas.openxmlformats.org/package/2006/relationships"><Relationship Id="rId11" Type="http://schemas.openxmlformats.org/officeDocument/2006/relationships/image" Target="../media/image31.png"/><Relationship Id="rId12" Type="http://schemas.openxmlformats.org/officeDocument/2006/relationships/image" Target="../media/image32.png"/><Relationship Id="rId1" Type="http://schemas.openxmlformats.org/officeDocument/2006/relationships/slideLayout" Target="../slideLayouts/slideLayout23.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40.png"/><Relationship Id="rId10" Type="http://schemas.openxmlformats.org/officeDocument/2006/relationships/image" Target="../media/image41.png"/><Relationship Id="rId11" Type="http://schemas.openxmlformats.org/officeDocument/2006/relationships/image" Target="../media/image42.png"/><Relationship Id="rId1" Type="http://schemas.openxmlformats.org/officeDocument/2006/relationships/slideLayout" Target="../slideLayouts/slideLayout23.xml"/><Relationship Id="rId2" Type="http://schemas.openxmlformats.org/officeDocument/2006/relationships/image" Target="../media/image33.png"/></Relationships>
</file>

<file path=ppt/slides/_rels/slide53.xml.rels><?xml version="1.0" encoding="UTF-8" standalone="yes"?>
<Relationships xmlns="http://schemas.openxmlformats.org/package/2006/relationships"><Relationship Id="rId20" Type="http://schemas.openxmlformats.org/officeDocument/2006/relationships/image" Target="../media/image57.emf"/><Relationship Id="rId21" Type="http://schemas.openxmlformats.org/officeDocument/2006/relationships/image" Target="../media/image58.emf"/><Relationship Id="rId22" Type="http://schemas.openxmlformats.org/officeDocument/2006/relationships/image" Target="../media/image59.emf"/><Relationship Id="rId23" Type="http://schemas.openxmlformats.org/officeDocument/2006/relationships/image" Target="../media/image60.emf"/><Relationship Id="rId24" Type="http://schemas.openxmlformats.org/officeDocument/2006/relationships/image" Target="../media/image15.emf"/><Relationship Id="rId25" Type="http://schemas.openxmlformats.org/officeDocument/2006/relationships/image" Target="../media/image61.emf"/><Relationship Id="rId26" Type="http://schemas.openxmlformats.org/officeDocument/2006/relationships/image" Target="../media/image62.emf"/><Relationship Id="rId27" Type="http://schemas.openxmlformats.org/officeDocument/2006/relationships/image" Target="../media/image63.emf"/><Relationship Id="rId28" Type="http://schemas.openxmlformats.org/officeDocument/2006/relationships/image" Target="../media/image64.emf"/><Relationship Id="rId29" Type="http://schemas.openxmlformats.org/officeDocument/2006/relationships/image" Target="../media/image65.emf"/><Relationship Id="rId1" Type="http://schemas.openxmlformats.org/officeDocument/2006/relationships/slideLayout" Target="../slideLayouts/slideLayout23.xml"/><Relationship Id="rId2" Type="http://schemas.openxmlformats.org/officeDocument/2006/relationships/image" Target="../media/image19.emf"/><Relationship Id="rId3" Type="http://schemas.openxmlformats.org/officeDocument/2006/relationships/image" Target="../media/image20.emf"/><Relationship Id="rId4" Type="http://schemas.openxmlformats.org/officeDocument/2006/relationships/image" Target="../media/image43.emf"/><Relationship Id="rId5" Type="http://schemas.openxmlformats.org/officeDocument/2006/relationships/image" Target="../media/image21.emf"/><Relationship Id="rId30" Type="http://schemas.openxmlformats.org/officeDocument/2006/relationships/image" Target="../media/image66.emf"/><Relationship Id="rId31" Type="http://schemas.openxmlformats.org/officeDocument/2006/relationships/image" Target="../media/image67.emf"/><Relationship Id="rId32" Type="http://schemas.openxmlformats.org/officeDocument/2006/relationships/image" Target="../media/image68.emf"/><Relationship Id="rId9" Type="http://schemas.openxmlformats.org/officeDocument/2006/relationships/image" Target="../media/image47.emf"/><Relationship Id="rId6" Type="http://schemas.openxmlformats.org/officeDocument/2006/relationships/image" Target="../media/image44.emf"/><Relationship Id="rId7" Type="http://schemas.openxmlformats.org/officeDocument/2006/relationships/image" Target="../media/image45.emf"/><Relationship Id="rId8" Type="http://schemas.openxmlformats.org/officeDocument/2006/relationships/image" Target="../media/image46.emf"/><Relationship Id="rId33" Type="http://schemas.openxmlformats.org/officeDocument/2006/relationships/image" Target="../media/image69.emf"/><Relationship Id="rId10" Type="http://schemas.openxmlformats.org/officeDocument/2006/relationships/image" Target="../media/image48.emf"/><Relationship Id="rId11" Type="http://schemas.openxmlformats.org/officeDocument/2006/relationships/image" Target="../media/image49.emf"/><Relationship Id="rId12" Type="http://schemas.openxmlformats.org/officeDocument/2006/relationships/image" Target="../media/image50.emf"/><Relationship Id="rId13" Type="http://schemas.openxmlformats.org/officeDocument/2006/relationships/image" Target="../media/image51.emf"/><Relationship Id="rId14" Type="http://schemas.openxmlformats.org/officeDocument/2006/relationships/image" Target="../media/image52.emf"/><Relationship Id="rId15" Type="http://schemas.openxmlformats.org/officeDocument/2006/relationships/image" Target="../media/image53.emf"/><Relationship Id="rId16" Type="http://schemas.openxmlformats.org/officeDocument/2006/relationships/image" Target="../media/image54.emf"/><Relationship Id="rId17" Type="http://schemas.openxmlformats.org/officeDocument/2006/relationships/image" Target="../media/image55.emf"/><Relationship Id="rId18" Type="http://schemas.openxmlformats.org/officeDocument/2006/relationships/image" Target="../media/image16.emf"/><Relationship Id="rId19" Type="http://schemas.openxmlformats.org/officeDocument/2006/relationships/image" Target="../media/image56.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7" y="4868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solidFill>
                  <a:schemeClr val="bg1"/>
                </a:solidFill>
              </a:rPr>
              <a:t>Marcelo Felman</a:t>
            </a:r>
            <a:endParaRPr lang="en-US" dirty="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smtClean="0">
                <a:solidFill>
                  <a:schemeClr val="bg1"/>
                </a:solidFill>
              </a:rPr>
              <a:t>Introducción</a:t>
            </a:r>
            <a:r>
              <a:rPr lang="en-US" dirty="0" smtClean="0">
                <a:solidFill>
                  <a:schemeClr val="bg1"/>
                </a:solidFill>
              </a:rPr>
              <a:t> al </a:t>
            </a:r>
            <a:r>
              <a:rPr lang="en-US" dirty="0" err="1" smtClean="0">
                <a:solidFill>
                  <a:schemeClr val="bg1"/>
                </a:solidFill>
              </a:rPr>
              <a:t>desarrollo</a:t>
            </a:r>
            <a:r>
              <a:rPr lang="en-US" dirty="0" smtClean="0">
                <a:solidFill>
                  <a:schemeClr val="bg1"/>
                </a:solidFill>
              </a:rPr>
              <a:t> de Bots con Microsoft Bot Framework y </a:t>
            </a:r>
            <a:r>
              <a:rPr lang="en-US" dirty="0" err="1" smtClean="0">
                <a:solidFill>
                  <a:schemeClr val="bg1"/>
                </a:solidFill>
              </a:rPr>
              <a:t>Node.js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Creación</a:t>
            </a:r>
            <a:r>
              <a:rPr lang="en-US" dirty="0" smtClean="0"/>
              <a:t> de Bots simples</a:t>
            </a:r>
            <a:endParaRPr lang="en-US" dirty="0"/>
          </a:p>
        </p:txBody>
      </p:sp>
    </p:spTree>
    <p:extLst>
      <p:ext uri="{BB962C8B-B14F-4D97-AF65-F5344CB8AC3E}">
        <p14:creationId xmlns:p14="http://schemas.microsoft.com/office/powerpoint/2010/main" val="1837461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Configurando</a:t>
            </a:r>
            <a:r>
              <a:rPr lang="en-US" dirty="0" smtClean="0"/>
              <a:t> el </a:t>
            </a:r>
            <a:r>
              <a:rPr lang="en-US" dirty="0" err="1" smtClean="0"/>
              <a:t>ambiente</a:t>
            </a:r>
            <a:endParaRPr lang="en-US" dirty="0"/>
          </a:p>
        </p:txBody>
      </p:sp>
      <p:sp>
        <p:nvSpPr>
          <p:cNvPr id="5" name="Text Placeholder 4"/>
          <p:cNvSpPr>
            <a:spLocks noGrp="1"/>
          </p:cNvSpPr>
          <p:nvPr>
            <p:ph type="body" sz="quarter" idx="10"/>
          </p:nvPr>
        </p:nvSpPr>
        <p:spPr>
          <a:xfrm>
            <a:off x="503237" y="1820862"/>
            <a:ext cx="11704320" cy="3791807"/>
          </a:xfrm>
        </p:spPr>
        <p:txBody>
          <a:bodyPr/>
          <a:lstStyle/>
          <a:p>
            <a:r>
              <a:rPr lang="en-US" sz="2400" dirty="0" err="1" smtClean="0"/>
              <a:t>npm</a:t>
            </a:r>
            <a:r>
              <a:rPr lang="en-US" sz="2400" dirty="0" smtClean="0"/>
              <a:t> </a:t>
            </a:r>
            <a:r>
              <a:rPr lang="en-US" sz="2400" dirty="0" err="1" smtClean="0"/>
              <a:t>init</a:t>
            </a:r>
            <a:endParaRPr lang="en-US" sz="2400" dirty="0"/>
          </a:p>
          <a:p>
            <a:r>
              <a:rPr lang="en-US" sz="2400" dirty="0" err="1" smtClean="0"/>
              <a:t>npm</a:t>
            </a:r>
            <a:r>
              <a:rPr lang="en-US" sz="2400" dirty="0" smtClean="0"/>
              <a:t> </a:t>
            </a:r>
            <a:r>
              <a:rPr lang="en-US" sz="2400" dirty="0" err="1" smtClean="0"/>
              <a:t>init</a:t>
            </a:r>
            <a:r>
              <a:rPr lang="en-US" sz="2400" dirty="0" smtClean="0"/>
              <a:t> </a:t>
            </a:r>
            <a:r>
              <a:rPr lang="mr-IN" sz="2400" dirty="0" smtClean="0"/>
              <a:t>–</a:t>
            </a:r>
            <a:r>
              <a:rPr lang="en-US" sz="2400" dirty="0" smtClean="0"/>
              <a:t>f</a:t>
            </a:r>
          </a:p>
          <a:p>
            <a:endParaRPr lang="en-US" sz="2400" dirty="0"/>
          </a:p>
          <a:p>
            <a:r>
              <a:rPr lang="en-US" sz="2400" dirty="0" err="1"/>
              <a:t>npm</a:t>
            </a:r>
            <a:r>
              <a:rPr lang="en-US" sz="2400" dirty="0"/>
              <a:t> install </a:t>
            </a:r>
            <a:r>
              <a:rPr lang="en-US" sz="2400" dirty="0" err="1"/>
              <a:t>botbuilder</a:t>
            </a:r>
            <a:r>
              <a:rPr lang="en-US" sz="2400" dirty="0"/>
              <a:t> </a:t>
            </a:r>
            <a:r>
              <a:rPr lang="mr-IN" sz="2400" dirty="0" smtClean="0"/>
              <a:t>–</a:t>
            </a:r>
            <a:r>
              <a:rPr lang="en-US" sz="2400" dirty="0" smtClean="0"/>
              <a:t>save</a:t>
            </a:r>
          </a:p>
          <a:p>
            <a:endParaRPr lang="en-US" sz="2400" dirty="0"/>
          </a:p>
          <a:p>
            <a:r>
              <a:rPr lang="en-US" sz="2400" dirty="0"/>
              <a:t>node </a:t>
            </a:r>
            <a:r>
              <a:rPr lang="en-US" sz="2400" dirty="0" err="1"/>
              <a:t>holaBot.js</a:t>
            </a:r>
            <a:endParaRPr lang="en-US" sz="2400" dirty="0"/>
          </a:p>
          <a:p>
            <a:endParaRPr lang="en-US" sz="2400" dirty="0"/>
          </a:p>
          <a:p>
            <a:endParaRPr lang="en-US" sz="2400" b="0" dirty="0" smtClean="0">
              <a:solidFill>
                <a:srgbClr val="000000"/>
              </a:solidFill>
              <a:effectLst/>
              <a:latin typeface="Menlo" charset="0"/>
            </a:endParaRPr>
          </a:p>
          <a:p>
            <a:endParaRPr lang="en-US" sz="2400" b="0" dirty="0">
              <a:solidFill>
                <a:srgbClr val="000000"/>
              </a:solidFill>
              <a:effectLst/>
              <a:latin typeface="Menlo" charset="0"/>
            </a:endParaRPr>
          </a:p>
        </p:txBody>
      </p:sp>
    </p:spTree>
    <p:extLst>
      <p:ext uri="{BB962C8B-B14F-4D97-AF65-F5344CB8AC3E}">
        <p14:creationId xmlns:p14="http://schemas.microsoft.com/office/powerpoint/2010/main" val="599568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Requerimientos</a:t>
            </a:r>
            <a:endParaRPr lang="en-US" dirty="0"/>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1323439"/>
          </a:xfrm>
        </p:spPr>
        <p:txBody>
          <a:bodyPr/>
          <a:lstStyle/>
          <a:p>
            <a:pPr lvl="0">
              <a:spcBef>
                <a:spcPts val="1200"/>
              </a:spcBef>
            </a:pPr>
            <a:r>
              <a:rPr lang="en-US" dirty="0" smtClean="0">
                <a:gradFill>
                  <a:gsLst>
                    <a:gs pos="1250">
                      <a:srgbClr val="505050"/>
                    </a:gs>
                    <a:gs pos="100000">
                      <a:srgbClr val="505050"/>
                    </a:gs>
                  </a:gsLst>
                  <a:lin ang="5400000" scaled="0"/>
                </a:gradFill>
              </a:rPr>
              <a:t>Visual Studio Code</a:t>
            </a:r>
            <a:endParaRPr lang="en-US" dirty="0">
              <a:gradFill>
                <a:gsLst>
                  <a:gs pos="1250">
                    <a:srgbClr val="505050"/>
                  </a:gs>
                  <a:gs pos="100000">
                    <a:srgbClr val="505050"/>
                  </a:gs>
                </a:gsLst>
                <a:lin ang="5400000" scaled="0"/>
              </a:gradFill>
            </a:endParaRPr>
          </a:p>
          <a:p>
            <a:pPr lvl="0">
              <a:spcBef>
                <a:spcPts val="1200"/>
              </a:spcBef>
            </a:pPr>
            <a:r>
              <a:rPr lang="en-US" dirty="0" err="1" smtClean="0">
                <a:gradFill>
                  <a:gsLst>
                    <a:gs pos="1250">
                      <a:srgbClr val="505050"/>
                    </a:gs>
                    <a:gs pos="100000">
                      <a:srgbClr val="505050"/>
                    </a:gs>
                  </a:gsLst>
                  <a:lin ang="5400000" scaled="0"/>
                </a:gradFill>
              </a:rPr>
              <a:t>Node.js</a:t>
            </a:r>
            <a:endParaRPr lang="en-US" dirty="0" smtClean="0">
              <a:gradFill>
                <a:gsLst>
                  <a:gs pos="1250">
                    <a:srgbClr val="505050"/>
                  </a:gs>
                  <a:gs pos="100000">
                    <a:srgbClr val="505050"/>
                  </a:gs>
                </a:gsLst>
                <a:lin ang="5400000" scaled="0"/>
              </a:gradFill>
            </a:endParaRPr>
          </a:p>
          <a:p>
            <a:pPr lvl="0">
              <a:spcBef>
                <a:spcPts val="1200"/>
              </a:spcBef>
            </a:pPr>
            <a:r>
              <a:rPr lang="en-US" dirty="0" smtClean="0">
                <a:gradFill>
                  <a:gsLst>
                    <a:gs pos="1250">
                      <a:srgbClr val="505050"/>
                    </a:gs>
                    <a:gs pos="100000">
                      <a:srgbClr val="505050"/>
                    </a:gs>
                  </a:gsLst>
                  <a:lin ang="5400000" scaled="0"/>
                </a:gradFill>
              </a:rPr>
              <a:t>Microsoft Bot Framework Emulator</a:t>
            </a:r>
            <a:endParaRPr lang="en-US" dirty="0">
              <a:gradFill>
                <a:gsLst>
                  <a:gs pos="1250">
                    <a:srgbClr val="505050"/>
                  </a:gs>
                  <a:gs pos="100000">
                    <a:srgbClr val="505050"/>
                  </a:gs>
                </a:gsLst>
                <a:lin ang="5400000" scaled="0"/>
              </a:gradFill>
            </a:endParaRP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10968446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holaBot.js</a:t>
            </a:r>
            <a:endParaRPr lang="en-US" dirty="0"/>
          </a:p>
        </p:txBody>
      </p:sp>
      <p:sp>
        <p:nvSpPr>
          <p:cNvPr id="5" name="Text Placeholder 4"/>
          <p:cNvSpPr>
            <a:spLocks noGrp="1"/>
          </p:cNvSpPr>
          <p:nvPr>
            <p:ph type="body" sz="quarter" idx="10"/>
          </p:nvPr>
        </p:nvSpPr>
        <p:spPr>
          <a:xfrm>
            <a:off x="365760" y="1820862"/>
            <a:ext cx="11704320" cy="4047262"/>
          </a:xfrm>
        </p:spPr>
        <p:txBody>
          <a:bodyPr/>
          <a:lstStyle/>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builder</a:t>
            </a:r>
            <a:r>
              <a:rPr lang="en-US" sz="2400" dirty="0">
                <a:solidFill>
                  <a:srgbClr val="000000"/>
                </a:solidFill>
                <a:latin typeface="Menlo" charset="0"/>
              </a:rPr>
              <a:t> = </a:t>
            </a:r>
            <a:r>
              <a:rPr lang="en-US" sz="2400" dirty="0">
                <a:solidFill>
                  <a:srgbClr val="795E26"/>
                </a:solidFill>
                <a:latin typeface="Menlo" charset="0"/>
              </a:rPr>
              <a:t>require</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botbuilder</a:t>
            </a:r>
            <a:r>
              <a:rPr lang="en-US" sz="2400" dirty="0">
                <a:solidFill>
                  <a:srgbClr val="A31515"/>
                </a:solidFill>
                <a:latin typeface="Menlo" charset="0"/>
              </a:rPr>
              <a:t>'</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connector</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ConsoleConnector</a:t>
            </a:r>
            <a:r>
              <a:rPr lang="en-US" sz="2400" dirty="0">
                <a:solidFill>
                  <a:srgbClr val="000000"/>
                </a:solidFill>
                <a:latin typeface="Menlo" charset="0"/>
              </a:rPr>
              <a:t>().</a:t>
            </a:r>
            <a:r>
              <a:rPr lang="en-US" sz="2400" dirty="0">
                <a:solidFill>
                  <a:srgbClr val="795E26"/>
                </a:solidFill>
                <a:latin typeface="Menlo" charset="0"/>
              </a:rPr>
              <a:t>listen</a:t>
            </a:r>
            <a:r>
              <a:rPr lang="en-US" sz="2400" dirty="0">
                <a:solidFill>
                  <a:srgbClr val="000000"/>
                </a:solidFill>
                <a:latin typeface="Menlo" charset="0"/>
              </a:rPr>
              <a:t>();</a:t>
            </a:r>
          </a:p>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bot</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UniversalBot</a:t>
            </a:r>
            <a:r>
              <a:rPr lang="en-US" sz="2400" dirty="0">
                <a:solidFill>
                  <a:srgbClr val="000000"/>
                </a:solidFill>
                <a:latin typeface="Menlo" charset="0"/>
              </a:rPr>
              <a:t>(</a:t>
            </a:r>
            <a:r>
              <a:rPr lang="en-US" sz="2400" dirty="0">
                <a:solidFill>
                  <a:srgbClr val="001080"/>
                </a:solidFill>
                <a:latin typeface="Menlo" charset="0"/>
              </a:rPr>
              <a:t>connector</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1080"/>
                </a:solidFill>
                <a:latin typeface="Menlo" charset="0"/>
              </a:rPr>
              <a:t>bot</a:t>
            </a:r>
            <a:r>
              <a:rPr lang="en-US" sz="2400" dirty="0" err="1">
                <a:solidFill>
                  <a:srgbClr val="000000"/>
                </a:solidFill>
                <a:latin typeface="Menlo" charset="0"/>
              </a:rPr>
              <a:t>.</a:t>
            </a:r>
            <a:r>
              <a:rPr lang="en-US" sz="2400" dirty="0" err="1">
                <a:solidFill>
                  <a:srgbClr val="795E26"/>
                </a:solidFill>
                <a:latin typeface="Menlo" charset="0"/>
              </a:rPr>
              <a:t>dialog</a:t>
            </a:r>
            <a:r>
              <a:rPr lang="en-US" sz="2400" dirty="0">
                <a:solidFill>
                  <a:srgbClr val="000000"/>
                </a:solidFill>
                <a:latin typeface="Menlo" charset="0"/>
              </a:rPr>
              <a:t>(</a:t>
            </a:r>
            <a:r>
              <a:rPr lang="en-US" sz="2400" dirty="0">
                <a:solidFill>
                  <a:srgbClr val="A31515"/>
                </a:solidFill>
                <a:latin typeface="Menlo" charset="0"/>
              </a:rPr>
              <a:t>'/'</a:t>
            </a:r>
            <a:r>
              <a:rPr lang="en-US" sz="2400" dirty="0">
                <a:solidFill>
                  <a:srgbClr val="000000"/>
                </a:solidFill>
                <a:latin typeface="Menlo" charset="0"/>
              </a:rPr>
              <a:t>, [</a:t>
            </a:r>
          </a:p>
          <a:p>
            <a:r>
              <a:rPr lang="en-US" sz="2400" dirty="0" smtClean="0">
                <a:solidFill>
                  <a:srgbClr val="0000FF"/>
                </a:solidFill>
                <a:latin typeface="Menlo" charset="0"/>
              </a:rPr>
              <a:t>	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send</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Hola</a:t>
            </a:r>
            <a:r>
              <a:rPr lang="en-US" sz="2400" dirty="0">
                <a:solidFill>
                  <a:srgbClr val="A31515"/>
                </a:solidFill>
                <a:latin typeface="Menlo" charset="0"/>
              </a:rPr>
              <a:t> </a:t>
            </a:r>
            <a:r>
              <a:rPr lang="en-US" sz="2400" dirty="0" err="1">
                <a:solidFill>
                  <a:srgbClr val="A31515"/>
                </a:solidFill>
                <a:latin typeface="Menlo" charset="0"/>
              </a:rPr>
              <a:t>Mundo</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92943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meDijisteAlgo.js</a:t>
            </a:r>
            <a:endParaRPr lang="en-US" dirty="0"/>
          </a:p>
        </p:txBody>
      </p:sp>
      <p:sp>
        <p:nvSpPr>
          <p:cNvPr id="5" name="Text Placeholder 4"/>
          <p:cNvSpPr>
            <a:spLocks noGrp="1"/>
          </p:cNvSpPr>
          <p:nvPr>
            <p:ph type="body" sz="quarter" idx="10"/>
          </p:nvPr>
        </p:nvSpPr>
        <p:spPr>
          <a:xfrm>
            <a:off x="365760" y="1668462"/>
            <a:ext cx="11704320" cy="4456605"/>
          </a:xfrm>
        </p:spPr>
        <p:txBody>
          <a:bodyPr/>
          <a:lstStyle/>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builder</a:t>
            </a:r>
            <a:r>
              <a:rPr lang="en-US" sz="2400" dirty="0">
                <a:solidFill>
                  <a:srgbClr val="000000"/>
                </a:solidFill>
                <a:latin typeface="Menlo" charset="0"/>
              </a:rPr>
              <a:t> = </a:t>
            </a:r>
            <a:r>
              <a:rPr lang="en-US" sz="2400" dirty="0">
                <a:solidFill>
                  <a:srgbClr val="795E26"/>
                </a:solidFill>
                <a:latin typeface="Menlo" charset="0"/>
              </a:rPr>
              <a:t>require</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botbuilder</a:t>
            </a:r>
            <a:r>
              <a:rPr lang="en-US" sz="2400" dirty="0">
                <a:solidFill>
                  <a:srgbClr val="A31515"/>
                </a:solidFill>
                <a:latin typeface="Menlo" charset="0"/>
              </a:rPr>
              <a:t>'</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connector</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ConsoleConnector</a:t>
            </a:r>
            <a:r>
              <a:rPr lang="en-US" sz="2400" dirty="0">
                <a:solidFill>
                  <a:srgbClr val="000000"/>
                </a:solidFill>
                <a:latin typeface="Menlo" charset="0"/>
              </a:rPr>
              <a:t>().</a:t>
            </a:r>
            <a:r>
              <a:rPr lang="en-US" sz="2400" dirty="0">
                <a:solidFill>
                  <a:srgbClr val="795E26"/>
                </a:solidFill>
                <a:latin typeface="Menlo" charset="0"/>
              </a:rPr>
              <a:t>listen</a:t>
            </a:r>
            <a:r>
              <a:rPr lang="en-US" sz="2400" dirty="0">
                <a:solidFill>
                  <a:srgbClr val="000000"/>
                </a:solidFill>
                <a:latin typeface="Menlo" charset="0"/>
              </a:rPr>
              <a:t>();</a:t>
            </a:r>
          </a:p>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bot</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UniversalBot</a:t>
            </a:r>
            <a:r>
              <a:rPr lang="en-US" sz="2400" dirty="0">
                <a:solidFill>
                  <a:srgbClr val="000000"/>
                </a:solidFill>
                <a:latin typeface="Menlo" charset="0"/>
              </a:rPr>
              <a:t>(</a:t>
            </a:r>
            <a:r>
              <a:rPr lang="en-US" sz="2400" dirty="0">
                <a:solidFill>
                  <a:srgbClr val="001080"/>
                </a:solidFill>
                <a:latin typeface="Menlo" charset="0"/>
              </a:rPr>
              <a:t>connector</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1080"/>
                </a:solidFill>
                <a:latin typeface="Menlo" charset="0"/>
              </a:rPr>
              <a:t>bot</a:t>
            </a:r>
            <a:r>
              <a:rPr lang="en-US" sz="2400" dirty="0" err="1">
                <a:solidFill>
                  <a:srgbClr val="000000"/>
                </a:solidFill>
                <a:latin typeface="Menlo" charset="0"/>
              </a:rPr>
              <a:t>.</a:t>
            </a:r>
            <a:r>
              <a:rPr lang="en-US" sz="2400" dirty="0" err="1">
                <a:solidFill>
                  <a:srgbClr val="795E26"/>
                </a:solidFill>
                <a:latin typeface="Menlo" charset="0"/>
              </a:rPr>
              <a:t>dialog</a:t>
            </a:r>
            <a:r>
              <a:rPr lang="en-US" sz="2400" dirty="0">
                <a:solidFill>
                  <a:srgbClr val="000000"/>
                </a:solidFill>
                <a:latin typeface="Menlo" charset="0"/>
              </a:rPr>
              <a:t>(</a:t>
            </a:r>
            <a:r>
              <a:rPr lang="en-US" sz="2400" dirty="0">
                <a:solidFill>
                  <a:srgbClr val="A31515"/>
                </a:solidFill>
                <a:latin typeface="Menlo" charset="0"/>
              </a:rPr>
              <a:t>'/'</a:t>
            </a:r>
            <a:r>
              <a:rPr lang="en-US" sz="2400" dirty="0">
                <a:solidFill>
                  <a:srgbClr val="000000"/>
                </a:solidFill>
                <a:latin typeface="Menlo" charset="0"/>
              </a:rPr>
              <a:t>, [</a:t>
            </a:r>
          </a:p>
          <a:p>
            <a:r>
              <a:rPr lang="en-US" sz="2400" dirty="0" smtClean="0">
                <a:solidFill>
                  <a:srgbClr val="0000FF"/>
                </a:solidFill>
                <a:latin typeface="Menlo" charset="0"/>
              </a:rPr>
              <a:t>	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p>
          <a:p>
            <a:r>
              <a:rPr lang="en-US" sz="2400" dirty="0" smtClean="0">
                <a:solidFill>
                  <a:srgbClr val="0000FF"/>
                </a:solidFill>
                <a:latin typeface="Menlo" charset="0"/>
              </a:rPr>
              <a:t>		let</a:t>
            </a:r>
            <a:r>
              <a:rPr lang="en-US" sz="2400" dirty="0" smtClean="0">
                <a:solidFill>
                  <a:srgbClr val="000000"/>
                </a:solidFill>
                <a:latin typeface="Menlo" charset="0"/>
              </a:rPr>
              <a:t> </a:t>
            </a:r>
            <a:r>
              <a:rPr lang="en-US" sz="2400" dirty="0" err="1">
                <a:solidFill>
                  <a:srgbClr val="001080"/>
                </a:solidFill>
                <a:latin typeface="Menlo" charset="0"/>
              </a:rPr>
              <a:t>msj</a:t>
            </a:r>
            <a:r>
              <a:rPr lang="en-US" sz="2400" dirty="0">
                <a:solidFill>
                  <a:srgbClr val="000000"/>
                </a:solidFill>
                <a:latin typeface="Menlo" charset="0"/>
              </a:rPr>
              <a:t> = </a:t>
            </a:r>
            <a:r>
              <a:rPr lang="en-US" sz="2400" dirty="0" err="1">
                <a:solidFill>
                  <a:srgbClr val="001080"/>
                </a:solidFill>
                <a:latin typeface="Menlo" charset="0"/>
              </a:rPr>
              <a:t>session</a:t>
            </a:r>
            <a:r>
              <a:rPr lang="en-US" sz="2400" dirty="0" err="1">
                <a:solidFill>
                  <a:srgbClr val="000000"/>
                </a:solidFill>
                <a:latin typeface="Menlo" charset="0"/>
              </a:rPr>
              <a:t>.</a:t>
            </a:r>
            <a:r>
              <a:rPr lang="en-US" sz="2400" dirty="0" err="1">
                <a:solidFill>
                  <a:srgbClr val="001080"/>
                </a:solidFill>
                <a:latin typeface="Menlo" charset="0"/>
              </a:rPr>
              <a:t>message</a:t>
            </a:r>
            <a:r>
              <a:rPr lang="en-US" sz="2400" dirty="0" err="1">
                <a:solidFill>
                  <a:srgbClr val="000000"/>
                </a:solidFill>
                <a:latin typeface="Menlo" charset="0"/>
              </a:rPr>
              <a:t>.</a:t>
            </a:r>
            <a:r>
              <a:rPr lang="en-US" sz="2400" dirty="0" err="1">
                <a:solidFill>
                  <a:srgbClr val="001080"/>
                </a:solidFill>
                <a:latin typeface="Menlo" charset="0"/>
              </a:rPr>
              <a:t>text</a:t>
            </a:r>
            <a:r>
              <a:rPr lang="en-US" sz="2400" dirty="0">
                <a:solidFill>
                  <a:srgbClr val="000000"/>
                </a:solidFill>
                <a:latin typeface="Menlo" charset="0"/>
              </a:rPr>
              <a:t>;</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send</a:t>
            </a:r>
            <a:r>
              <a:rPr lang="en-US" sz="2400" dirty="0">
                <a:solidFill>
                  <a:srgbClr val="000000"/>
                </a:solidFill>
                <a:latin typeface="Menlo" charset="0"/>
              </a:rPr>
              <a:t>(</a:t>
            </a:r>
            <a:r>
              <a:rPr lang="en-US" sz="2400" dirty="0">
                <a:solidFill>
                  <a:srgbClr val="A31515"/>
                </a:solidFill>
                <a:latin typeface="Menlo" charset="0"/>
              </a:rPr>
              <a:t>`Me </a:t>
            </a:r>
            <a:r>
              <a:rPr lang="en-US" sz="2400" dirty="0" err="1">
                <a:solidFill>
                  <a:srgbClr val="A31515"/>
                </a:solidFill>
                <a:latin typeface="Menlo" charset="0"/>
              </a:rPr>
              <a:t>dijiste</a:t>
            </a:r>
            <a:r>
              <a:rPr lang="en-US" sz="2400" dirty="0">
                <a:solidFill>
                  <a:srgbClr val="A31515"/>
                </a:solidFill>
                <a:latin typeface="Menlo" charset="0"/>
              </a:rPr>
              <a:t>: </a:t>
            </a:r>
            <a:r>
              <a:rPr lang="en-US" sz="2400" dirty="0">
                <a:solidFill>
                  <a:srgbClr val="0000FF"/>
                </a:solidFill>
                <a:latin typeface="Menlo" charset="0"/>
              </a:rPr>
              <a:t>${</a:t>
            </a:r>
            <a:r>
              <a:rPr lang="en-US" sz="2400" dirty="0" err="1">
                <a:solidFill>
                  <a:srgbClr val="001080"/>
                </a:solidFill>
                <a:latin typeface="Menlo" charset="0"/>
              </a:rPr>
              <a:t>msj</a:t>
            </a:r>
            <a:r>
              <a:rPr lang="en-US" sz="2400" dirty="0">
                <a:solidFill>
                  <a:srgbClr val="0000FF"/>
                </a:solidFill>
                <a:latin typeface="Menlo" charset="0"/>
              </a:rPr>
              <a:t>}</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2865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holaUsuario.js</a:t>
            </a:r>
            <a:endParaRPr lang="en-US" dirty="0"/>
          </a:p>
        </p:txBody>
      </p:sp>
      <p:sp>
        <p:nvSpPr>
          <p:cNvPr id="5" name="Text Placeholder 4"/>
          <p:cNvSpPr>
            <a:spLocks noGrp="1"/>
          </p:cNvSpPr>
          <p:nvPr>
            <p:ph type="body" sz="quarter" idx="10"/>
          </p:nvPr>
        </p:nvSpPr>
        <p:spPr>
          <a:xfrm>
            <a:off x="365760" y="1820862"/>
            <a:ext cx="11704320" cy="3791807"/>
          </a:xfrm>
        </p:spPr>
        <p:txBody>
          <a:bodyPr/>
          <a:lstStyle/>
          <a:p>
            <a:r>
              <a:rPr lang="en-US" sz="2400" dirty="0" err="1">
                <a:solidFill>
                  <a:srgbClr val="001080"/>
                </a:solidFill>
                <a:latin typeface="Menlo" charset="0"/>
              </a:rPr>
              <a:t>bot</a:t>
            </a:r>
            <a:r>
              <a:rPr lang="en-US" sz="2400" dirty="0" err="1">
                <a:solidFill>
                  <a:srgbClr val="000000"/>
                </a:solidFill>
                <a:latin typeface="Menlo" charset="0"/>
              </a:rPr>
              <a:t>.</a:t>
            </a:r>
            <a:r>
              <a:rPr lang="en-US" sz="2400" dirty="0" err="1">
                <a:solidFill>
                  <a:srgbClr val="795E26"/>
                </a:solidFill>
                <a:latin typeface="Menlo" charset="0"/>
              </a:rPr>
              <a:t>dialog</a:t>
            </a:r>
            <a:r>
              <a:rPr lang="en-US" sz="2400" dirty="0">
                <a:solidFill>
                  <a:srgbClr val="000000"/>
                </a:solidFill>
                <a:latin typeface="Menlo" charset="0"/>
              </a:rPr>
              <a:t>(</a:t>
            </a:r>
            <a:r>
              <a:rPr lang="en-US" sz="2400" dirty="0">
                <a:solidFill>
                  <a:srgbClr val="A31515"/>
                </a:solidFill>
                <a:latin typeface="Menlo" charset="0"/>
              </a:rPr>
              <a:t>'/'</a:t>
            </a:r>
            <a:r>
              <a:rPr lang="en-US" sz="2400" dirty="0">
                <a:solidFill>
                  <a:srgbClr val="000000"/>
                </a:solidFill>
                <a:latin typeface="Menlo" charset="0"/>
              </a:rPr>
              <a:t>, [</a:t>
            </a:r>
          </a:p>
          <a:p>
            <a:r>
              <a:rPr lang="en-US" sz="2400" dirty="0">
                <a:solidFill>
                  <a:srgbClr val="0000FF"/>
                </a:solidFill>
                <a:latin typeface="Menlo" charset="0"/>
              </a:rPr>
              <a:t>	</a:t>
            </a:r>
            <a:r>
              <a:rPr lang="en-US" sz="2400" dirty="0" smtClean="0">
                <a:solidFill>
                  <a:srgbClr val="0000FF"/>
                </a:solidFill>
                <a:latin typeface="Menlo" charset="0"/>
              </a:rPr>
              <a:t>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p>
          <a:p>
            <a:r>
              <a:rPr lang="en-US" sz="2400" dirty="0" smtClean="0">
                <a:solidFill>
                  <a:srgbClr val="001080"/>
                </a:solidFill>
                <a:latin typeface="Menlo" charset="0"/>
              </a:rPr>
              <a:t>		</a:t>
            </a:r>
            <a:r>
              <a:rPr lang="en-US" sz="2400" dirty="0" err="1" smtClean="0">
                <a:solidFill>
                  <a:srgbClr val="001080"/>
                </a:solidFill>
                <a:latin typeface="Menlo" charset="0"/>
              </a:rPr>
              <a:t>builder</a:t>
            </a:r>
            <a:r>
              <a:rPr lang="en-US" sz="2400" dirty="0" err="1" smtClean="0">
                <a:solidFill>
                  <a:srgbClr val="000000"/>
                </a:solidFill>
                <a:latin typeface="Menlo" charset="0"/>
              </a:rPr>
              <a:t>.</a:t>
            </a:r>
            <a:r>
              <a:rPr lang="en-US" sz="2400" dirty="0" err="1" smtClean="0">
                <a:solidFill>
                  <a:srgbClr val="001080"/>
                </a:solidFill>
                <a:latin typeface="Menlo" charset="0"/>
              </a:rPr>
              <a:t>Prompts</a:t>
            </a:r>
            <a:r>
              <a:rPr lang="en-US" sz="2400" dirty="0" err="1" smtClean="0">
                <a:solidFill>
                  <a:srgbClr val="000000"/>
                </a:solidFill>
                <a:latin typeface="Menlo" charset="0"/>
              </a:rPr>
              <a:t>.</a:t>
            </a:r>
            <a:r>
              <a:rPr lang="en-US" sz="2400" dirty="0" err="1" smtClean="0">
                <a:solidFill>
                  <a:srgbClr val="795E26"/>
                </a:solidFill>
                <a:latin typeface="Menlo" charset="0"/>
              </a:rPr>
              <a:t>text</a:t>
            </a:r>
            <a:r>
              <a:rPr lang="en-US" sz="2400" dirty="0" smtClean="0">
                <a:solidFill>
                  <a:srgbClr val="000000"/>
                </a:solidFill>
                <a:latin typeface="Menlo" charset="0"/>
              </a:rPr>
              <a:t>(</a:t>
            </a:r>
            <a:r>
              <a:rPr lang="en-US" sz="2400" dirty="0" smtClean="0">
                <a:solidFill>
                  <a:srgbClr val="001080"/>
                </a:solidFill>
                <a:latin typeface="Menlo" charset="0"/>
              </a:rPr>
              <a:t>session</a:t>
            </a:r>
            <a:r>
              <a:rPr lang="en-US" sz="2400" dirty="0">
                <a:solidFill>
                  <a:srgbClr val="000000"/>
                </a:solidFill>
                <a:latin typeface="Menlo" charset="0"/>
              </a:rPr>
              <a:t>, </a:t>
            </a:r>
            <a:r>
              <a:rPr lang="en-US" sz="2400" dirty="0">
                <a:solidFill>
                  <a:srgbClr val="A31515"/>
                </a:solidFill>
                <a:latin typeface="Menlo" charset="0"/>
              </a:rPr>
              <a:t>'¿</a:t>
            </a:r>
            <a:r>
              <a:rPr lang="en-US" sz="2400" dirty="0" err="1">
                <a:solidFill>
                  <a:srgbClr val="A31515"/>
                </a:solidFill>
                <a:latin typeface="Menlo" charset="0"/>
              </a:rPr>
              <a:t>Cómo</a:t>
            </a:r>
            <a:r>
              <a:rPr lang="en-US" sz="2400" dirty="0">
                <a:solidFill>
                  <a:srgbClr val="A31515"/>
                </a:solidFill>
                <a:latin typeface="Menlo" charset="0"/>
              </a:rPr>
              <a:t> </a:t>
            </a:r>
            <a:r>
              <a:rPr lang="en-US" sz="2400" dirty="0" err="1">
                <a:solidFill>
                  <a:srgbClr val="A31515"/>
                </a:solidFill>
                <a:latin typeface="Menlo" charset="0"/>
              </a:rPr>
              <a:t>te</a:t>
            </a:r>
            <a:r>
              <a:rPr lang="en-US" sz="2400" dirty="0">
                <a:solidFill>
                  <a:srgbClr val="A31515"/>
                </a:solidFill>
                <a:latin typeface="Menlo" charset="0"/>
              </a:rPr>
              <a:t> llamas?'</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FF"/>
                </a:solidFill>
                <a:latin typeface="Menlo" charset="0"/>
              </a:rPr>
              <a:t>	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r>
              <a:rPr lang="en-US" sz="2400" dirty="0">
                <a:solidFill>
                  <a:srgbClr val="001080"/>
                </a:solidFill>
                <a:latin typeface="Menlo" charset="0"/>
              </a:rPr>
              <a:t>results</a:t>
            </a:r>
            <a:r>
              <a:rPr lang="en-US" sz="2400" dirty="0">
                <a:solidFill>
                  <a:srgbClr val="000000"/>
                </a:solidFill>
                <a:latin typeface="Menlo" charset="0"/>
              </a:rPr>
              <a:t>) {</a:t>
            </a:r>
          </a:p>
          <a:p>
            <a:r>
              <a:rPr lang="en-US" sz="2400" dirty="0" smtClean="0">
                <a:solidFill>
                  <a:srgbClr val="0000FF"/>
                </a:solidFill>
                <a:latin typeface="Menlo" charset="0"/>
              </a:rPr>
              <a:t>		let</a:t>
            </a:r>
            <a:r>
              <a:rPr lang="en-US" sz="2400" dirty="0" smtClean="0">
                <a:solidFill>
                  <a:srgbClr val="000000"/>
                </a:solidFill>
                <a:latin typeface="Menlo" charset="0"/>
              </a:rPr>
              <a:t> </a:t>
            </a:r>
            <a:r>
              <a:rPr lang="en-US" sz="2400" dirty="0" err="1">
                <a:solidFill>
                  <a:srgbClr val="001080"/>
                </a:solidFill>
                <a:latin typeface="Menlo" charset="0"/>
              </a:rPr>
              <a:t>msj</a:t>
            </a:r>
            <a:r>
              <a:rPr lang="en-US" sz="2400" dirty="0">
                <a:solidFill>
                  <a:srgbClr val="000000"/>
                </a:solidFill>
                <a:latin typeface="Menlo" charset="0"/>
              </a:rPr>
              <a:t> = </a:t>
            </a:r>
            <a:r>
              <a:rPr lang="en-US" sz="2400" dirty="0" err="1">
                <a:solidFill>
                  <a:srgbClr val="001080"/>
                </a:solidFill>
                <a:latin typeface="Menlo" charset="0"/>
              </a:rPr>
              <a:t>results</a:t>
            </a:r>
            <a:r>
              <a:rPr lang="en-US" sz="2400" dirty="0" err="1">
                <a:solidFill>
                  <a:srgbClr val="000000"/>
                </a:solidFill>
                <a:latin typeface="Menlo" charset="0"/>
              </a:rPr>
              <a:t>.</a:t>
            </a:r>
            <a:r>
              <a:rPr lang="en-US" sz="2400" dirty="0" err="1">
                <a:solidFill>
                  <a:srgbClr val="001080"/>
                </a:solidFill>
                <a:latin typeface="Menlo" charset="0"/>
              </a:rPr>
              <a:t>response</a:t>
            </a:r>
            <a:r>
              <a:rPr lang="en-US" sz="2400" dirty="0">
                <a:solidFill>
                  <a:srgbClr val="000000"/>
                </a:solidFill>
                <a:latin typeface="Menlo" charset="0"/>
              </a:rPr>
              <a:t>;</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send</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Hola</a:t>
            </a:r>
            <a:r>
              <a:rPr lang="en-US" sz="2400" dirty="0">
                <a:solidFill>
                  <a:srgbClr val="A31515"/>
                </a:solidFill>
                <a:latin typeface="Menlo" charset="0"/>
              </a:rPr>
              <a:t> </a:t>
            </a:r>
            <a:r>
              <a:rPr lang="en-US" sz="2400" dirty="0">
                <a:solidFill>
                  <a:srgbClr val="0000FF"/>
                </a:solidFill>
                <a:latin typeface="Menlo" charset="0"/>
              </a:rPr>
              <a:t>${</a:t>
            </a:r>
            <a:r>
              <a:rPr lang="en-US" sz="2400" dirty="0" err="1">
                <a:solidFill>
                  <a:srgbClr val="001080"/>
                </a:solidFill>
                <a:latin typeface="Menlo" charset="0"/>
              </a:rPr>
              <a:t>msj</a:t>
            </a:r>
            <a:r>
              <a:rPr lang="en-US" sz="2400" dirty="0">
                <a:solidFill>
                  <a:srgbClr val="0000FF"/>
                </a:solidFill>
                <a:latin typeface="Menlo" charset="0"/>
              </a:rPr>
              <a:t>}</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148216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Configurando</a:t>
            </a:r>
            <a:r>
              <a:rPr lang="en-US" dirty="0" smtClean="0"/>
              <a:t> el </a:t>
            </a:r>
            <a:r>
              <a:rPr lang="en-US" dirty="0" err="1" smtClean="0"/>
              <a:t>ambiente</a:t>
            </a:r>
            <a:endParaRPr lang="en-US" dirty="0"/>
          </a:p>
        </p:txBody>
      </p:sp>
      <p:sp>
        <p:nvSpPr>
          <p:cNvPr id="5" name="Text Placeholder 4"/>
          <p:cNvSpPr>
            <a:spLocks noGrp="1"/>
          </p:cNvSpPr>
          <p:nvPr>
            <p:ph type="body" sz="quarter" idx="10"/>
          </p:nvPr>
        </p:nvSpPr>
        <p:spPr>
          <a:xfrm>
            <a:off x="503237" y="1820862"/>
            <a:ext cx="11704320" cy="524054"/>
          </a:xfrm>
        </p:spPr>
        <p:txBody>
          <a:bodyPr/>
          <a:lstStyle/>
          <a:p>
            <a:r>
              <a:rPr lang="en-US" sz="2400" dirty="0" err="1" smtClean="0"/>
              <a:t>npm</a:t>
            </a:r>
            <a:r>
              <a:rPr lang="en-US" sz="2400" dirty="0" smtClean="0"/>
              <a:t> </a:t>
            </a:r>
            <a:r>
              <a:rPr lang="en-US" sz="2400" dirty="0"/>
              <a:t>install </a:t>
            </a:r>
            <a:r>
              <a:rPr lang="en-US" sz="2400" dirty="0" err="1" smtClean="0"/>
              <a:t>restify</a:t>
            </a:r>
            <a:r>
              <a:rPr lang="en-US" sz="2400" dirty="0" smtClean="0"/>
              <a:t> </a:t>
            </a:r>
            <a:r>
              <a:rPr lang="mr-IN" sz="2400" dirty="0" smtClean="0"/>
              <a:t>–</a:t>
            </a:r>
            <a:r>
              <a:rPr lang="en-US" sz="2400" dirty="0" smtClean="0"/>
              <a:t>save</a:t>
            </a:r>
            <a:endParaRPr lang="en-US" sz="2400" b="0" dirty="0" smtClean="0">
              <a:solidFill>
                <a:srgbClr val="000000"/>
              </a:solidFill>
              <a:effectLst/>
              <a:latin typeface="Menlo" charset="0"/>
            </a:endParaRPr>
          </a:p>
        </p:txBody>
      </p:sp>
    </p:spTree>
    <p:extLst>
      <p:ext uri="{BB962C8B-B14F-4D97-AF65-F5344CB8AC3E}">
        <p14:creationId xmlns:p14="http://schemas.microsoft.com/office/powerpoint/2010/main" val="1615642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holaWeb.js</a:t>
            </a:r>
            <a:endParaRPr lang="en-US" dirty="0"/>
          </a:p>
        </p:txBody>
      </p:sp>
      <p:sp>
        <p:nvSpPr>
          <p:cNvPr id="5" name="Text Placeholder 4"/>
          <p:cNvSpPr>
            <a:spLocks noGrp="1"/>
          </p:cNvSpPr>
          <p:nvPr>
            <p:ph type="body" sz="quarter" idx="10"/>
          </p:nvPr>
        </p:nvSpPr>
        <p:spPr>
          <a:xfrm>
            <a:off x="365760" y="1516062"/>
            <a:ext cx="11704320" cy="5250668"/>
          </a:xfrm>
        </p:spPr>
        <p:txBody>
          <a:bodyPr/>
          <a:lstStyle/>
          <a:p>
            <a:r>
              <a:rPr lang="en-US" sz="1600" dirty="0" err="1">
                <a:solidFill>
                  <a:srgbClr val="0000FF"/>
                </a:solidFill>
                <a:latin typeface="Menlo" charset="0"/>
              </a:rPr>
              <a:t>var</a:t>
            </a:r>
            <a:r>
              <a:rPr lang="en-US" sz="1600" dirty="0">
                <a:solidFill>
                  <a:srgbClr val="000000"/>
                </a:solidFill>
                <a:latin typeface="Menlo" charset="0"/>
              </a:rPr>
              <a:t> </a:t>
            </a:r>
            <a:r>
              <a:rPr lang="en-US" sz="1600" dirty="0" err="1">
                <a:solidFill>
                  <a:srgbClr val="001080"/>
                </a:solidFill>
                <a:latin typeface="Menlo" charset="0"/>
              </a:rPr>
              <a:t>restify</a:t>
            </a:r>
            <a:r>
              <a:rPr lang="en-US" sz="1600" dirty="0">
                <a:solidFill>
                  <a:srgbClr val="000000"/>
                </a:solidFill>
                <a:latin typeface="Menlo" charset="0"/>
              </a:rPr>
              <a:t> = </a:t>
            </a:r>
            <a:r>
              <a:rPr lang="en-US" sz="1600" dirty="0">
                <a:solidFill>
                  <a:srgbClr val="795E26"/>
                </a:solidFill>
                <a:latin typeface="Menlo" charset="0"/>
              </a:rPr>
              <a:t>require</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restify</a:t>
            </a:r>
            <a:r>
              <a:rPr lang="en-US" sz="1600" dirty="0">
                <a:solidFill>
                  <a:srgbClr val="A31515"/>
                </a:solidFill>
                <a:latin typeface="Menlo" charset="0"/>
              </a:rPr>
              <a:t>'</a:t>
            </a:r>
            <a:r>
              <a:rPr lang="en-US" sz="1600" dirty="0">
                <a:solidFill>
                  <a:srgbClr val="000000"/>
                </a:solidFill>
                <a:latin typeface="Menlo" charset="0"/>
              </a:rPr>
              <a:t>);</a:t>
            </a: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builder</a:t>
            </a:r>
            <a:r>
              <a:rPr lang="en-US" sz="1600" dirty="0">
                <a:solidFill>
                  <a:srgbClr val="000000"/>
                </a:solidFill>
                <a:latin typeface="Menlo" charset="0"/>
              </a:rPr>
              <a:t> = </a:t>
            </a:r>
            <a:r>
              <a:rPr lang="en-US" sz="1600" dirty="0">
                <a:solidFill>
                  <a:srgbClr val="795E26"/>
                </a:solidFill>
                <a:latin typeface="Menlo" charset="0"/>
              </a:rPr>
              <a:t>require</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botbuilder</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
            </a:r>
            <a:br>
              <a:rPr lang="en-US" sz="1600" dirty="0">
                <a:solidFill>
                  <a:srgbClr val="000000"/>
                </a:solidFill>
                <a:latin typeface="Menlo" charset="0"/>
              </a:rPr>
            </a:br>
            <a:r>
              <a:rPr lang="en-US" sz="1600" dirty="0">
                <a:solidFill>
                  <a:srgbClr val="008000"/>
                </a:solidFill>
                <a:latin typeface="Menlo" charset="0"/>
              </a:rPr>
              <a:t>// </a:t>
            </a:r>
            <a:r>
              <a:rPr lang="en-US" sz="1600" dirty="0" err="1">
                <a:solidFill>
                  <a:srgbClr val="008000"/>
                </a:solidFill>
                <a:latin typeface="Menlo" charset="0"/>
              </a:rPr>
              <a:t>Levantar</a:t>
            </a:r>
            <a:r>
              <a:rPr lang="en-US" sz="1600" dirty="0">
                <a:solidFill>
                  <a:srgbClr val="008000"/>
                </a:solidFill>
                <a:latin typeface="Menlo" charset="0"/>
              </a:rPr>
              <a:t> </a:t>
            </a:r>
            <a:r>
              <a:rPr lang="en-US" sz="1600" dirty="0" err="1">
                <a:solidFill>
                  <a:srgbClr val="008000"/>
                </a:solidFill>
                <a:latin typeface="Menlo" charset="0"/>
              </a:rPr>
              <a:t>restify</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server</a:t>
            </a:r>
            <a:r>
              <a:rPr lang="en-US" sz="1600" dirty="0">
                <a:solidFill>
                  <a:srgbClr val="000000"/>
                </a:solidFill>
                <a:latin typeface="Menlo" charset="0"/>
              </a:rPr>
              <a:t> = </a:t>
            </a:r>
            <a:r>
              <a:rPr lang="en-US" sz="1600" dirty="0" err="1">
                <a:solidFill>
                  <a:srgbClr val="001080"/>
                </a:solidFill>
                <a:latin typeface="Menlo" charset="0"/>
              </a:rPr>
              <a:t>restify</a:t>
            </a:r>
            <a:r>
              <a:rPr lang="en-US" sz="1600" dirty="0" err="1">
                <a:solidFill>
                  <a:srgbClr val="000000"/>
                </a:solidFill>
                <a:latin typeface="Menlo" charset="0"/>
              </a:rPr>
              <a:t>.</a:t>
            </a:r>
            <a:r>
              <a:rPr lang="en-US" sz="1600" dirty="0" err="1">
                <a:solidFill>
                  <a:srgbClr val="795E26"/>
                </a:solidFill>
                <a:latin typeface="Menlo" charset="0"/>
              </a:rPr>
              <a:t>createServer</a:t>
            </a:r>
            <a:r>
              <a:rPr lang="en-US" sz="1600" dirty="0">
                <a:solidFill>
                  <a:srgbClr val="000000"/>
                </a:solidFill>
                <a:latin typeface="Menlo" charset="0"/>
              </a:rPr>
              <a:t>();</a:t>
            </a:r>
          </a:p>
          <a:p>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795E26"/>
                </a:solidFill>
                <a:latin typeface="Menlo" charset="0"/>
              </a:rPr>
              <a:t>listen</a:t>
            </a:r>
            <a:r>
              <a:rPr lang="en-US" sz="1600" dirty="0">
                <a:solidFill>
                  <a:srgbClr val="000000"/>
                </a:solidFill>
                <a:latin typeface="Menlo" charset="0"/>
              </a:rPr>
              <a:t>(</a:t>
            </a:r>
            <a:r>
              <a:rPr lang="en-US" sz="1600" dirty="0" err="1">
                <a:solidFill>
                  <a:srgbClr val="001080"/>
                </a:solidFill>
                <a:latin typeface="Menlo" charset="0"/>
              </a:rPr>
              <a:t>process</a:t>
            </a:r>
            <a:r>
              <a:rPr lang="en-US" sz="1600" dirty="0" err="1">
                <a:solidFill>
                  <a:srgbClr val="000000"/>
                </a:solidFill>
                <a:latin typeface="Menlo" charset="0"/>
              </a:rPr>
              <a:t>.</a:t>
            </a:r>
            <a:r>
              <a:rPr lang="en-US" sz="1600" dirty="0" err="1">
                <a:solidFill>
                  <a:srgbClr val="001080"/>
                </a:solidFill>
                <a:latin typeface="Menlo" charset="0"/>
              </a:rPr>
              <a:t>env</a:t>
            </a:r>
            <a:r>
              <a:rPr lang="en-US" sz="1600" dirty="0" err="1">
                <a:solidFill>
                  <a:srgbClr val="000000"/>
                </a:solidFill>
                <a:latin typeface="Menlo" charset="0"/>
              </a:rPr>
              <a:t>.</a:t>
            </a:r>
            <a:r>
              <a:rPr lang="en-US" sz="1600" dirty="0" err="1">
                <a:solidFill>
                  <a:srgbClr val="001080"/>
                </a:solidFill>
                <a:latin typeface="Menlo" charset="0"/>
              </a:rPr>
              <a:t>port</a:t>
            </a:r>
            <a:r>
              <a:rPr lang="en-US" sz="1600" dirty="0">
                <a:solidFill>
                  <a:srgbClr val="000000"/>
                </a:solidFill>
                <a:latin typeface="Menlo" charset="0"/>
              </a:rPr>
              <a:t> || </a:t>
            </a:r>
            <a:r>
              <a:rPr lang="en-US" sz="1600" dirty="0" err="1">
                <a:solidFill>
                  <a:srgbClr val="001080"/>
                </a:solidFill>
                <a:latin typeface="Menlo" charset="0"/>
              </a:rPr>
              <a:t>process</a:t>
            </a:r>
            <a:r>
              <a:rPr lang="en-US" sz="1600" dirty="0" err="1">
                <a:solidFill>
                  <a:srgbClr val="000000"/>
                </a:solidFill>
                <a:latin typeface="Menlo" charset="0"/>
              </a:rPr>
              <a:t>.</a:t>
            </a:r>
            <a:r>
              <a:rPr lang="en-US" sz="1600" dirty="0" err="1">
                <a:solidFill>
                  <a:srgbClr val="001080"/>
                </a:solidFill>
                <a:latin typeface="Menlo" charset="0"/>
              </a:rPr>
              <a:t>env</a:t>
            </a:r>
            <a:r>
              <a:rPr lang="en-US" sz="1600" dirty="0" err="1">
                <a:solidFill>
                  <a:srgbClr val="000000"/>
                </a:solidFill>
                <a:latin typeface="Menlo" charset="0"/>
              </a:rPr>
              <a:t>.</a:t>
            </a:r>
            <a:r>
              <a:rPr lang="en-US" sz="1600" dirty="0" err="1">
                <a:solidFill>
                  <a:srgbClr val="001080"/>
                </a:solidFill>
                <a:latin typeface="Menlo" charset="0"/>
              </a:rPr>
              <a:t>PORT</a:t>
            </a:r>
            <a:r>
              <a:rPr lang="en-US" sz="1600" dirty="0">
                <a:solidFill>
                  <a:srgbClr val="000000"/>
                </a:solidFill>
                <a:latin typeface="Menlo" charset="0"/>
              </a:rPr>
              <a:t> || </a:t>
            </a:r>
            <a:r>
              <a:rPr lang="en-US" sz="1600" dirty="0">
                <a:solidFill>
                  <a:srgbClr val="09885A"/>
                </a:solidFill>
                <a:latin typeface="Menlo" charset="0"/>
              </a:rPr>
              <a:t>3978</a:t>
            </a:r>
            <a:r>
              <a:rPr lang="en-US" sz="1600" dirty="0">
                <a:solidFill>
                  <a:srgbClr val="000000"/>
                </a:solidFill>
                <a:latin typeface="Menlo" charset="0"/>
              </a:rPr>
              <a:t>, </a:t>
            </a:r>
            <a:r>
              <a:rPr lang="en-US" sz="1600" dirty="0">
                <a:solidFill>
                  <a:srgbClr val="0000FF"/>
                </a:solidFill>
                <a:latin typeface="Menlo" charset="0"/>
              </a:rPr>
              <a:t>function</a:t>
            </a:r>
            <a:r>
              <a:rPr lang="en-US" sz="1600" dirty="0">
                <a:solidFill>
                  <a:srgbClr val="000000"/>
                </a:solidFill>
                <a:latin typeface="Menlo" charset="0"/>
              </a:rPr>
              <a:t> () {</a:t>
            </a:r>
          </a:p>
          <a:p>
            <a:r>
              <a:rPr lang="en-US" sz="1600" dirty="0" smtClean="0">
                <a:solidFill>
                  <a:srgbClr val="267F99"/>
                </a:solidFill>
                <a:latin typeface="Menlo" charset="0"/>
              </a:rPr>
              <a:t>	</a:t>
            </a:r>
            <a:r>
              <a:rPr lang="en-US" sz="1600" dirty="0" err="1" smtClean="0">
                <a:solidFill>
                  <a:srgbClr val="267F99"/>
                </a:solidFill>
                <a:latin typeface="Menlo" charset="0"/>
              </a:rPr>
              <a:t>console</a:t>
            </a:r>
            <a:r>
              <a:rPr lang="en-US" sz="1600" dirty="0" err="1" smtClean="0">
                <a:solidFill>
                  <a:srgbClr val="000000"/>
                </a:solidFill>
                <a:latin typeface="Menlo" charset="0"/>
              </a:rPr>
              <a:t>.</a:t>
            </a:r>
            <a:r>
              <a:rPr lang="en-US" sz="1600" dirty="0" err="1" smtClean="0">
                <a:solidFill>
                  <a:srgbClr val="795E26"/>
                </a:solidFill>
                <a:latin typeface="Menlo" charset="0"/>
              </a:rPr>
              <a:t>log</a:t>
            </a:r>
            <a:r>
              <a:rPr lang="en-US" sz="1600" dirty="0">
                <a:solidFill>
                  <a:srgbClr val="000000"/>
                </a:solidFill>
                <a:latin typeface="Menlo" charset="0"/>
              </a:rPr>
              <a:t>(</a:t>
            </a:r>
            <a:r>
              <a:rPr lang="en-US" sz="1600" dirty="0">
                <a:solidFill>
                  <a:srgbClr val="A31515"/>
                </a:solidFill>
                <a:latin typeface="Menlo" charset="0"/>
              </a:rPr>
              <a:t>'%s listening to %s'</a:t>
            </a:r>
            <a:r>
              <a:rPr lang="en-US" sz="1600" dirty="0">
                <a:solidFill>
                  <a:srgbClr val="000000"/>
                </a:solidFill>
                <a:latin typeface="Menlo" charset="0"/>
              </a:rPr>
              <a:t>, </a:t>
            </a:r>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001080"/>
                </a:solidFill>
                <a:latin typeface="Menlo" charset="0"/>
              </a:rPr>
              <a:t>name</a:t>
            </a:r>
            <a:r>
              <a:rPr lang="en-US" sz="1600" dirty="0">
                <a:solidFill>
                  <a:srgbClr val="000000"/>
                </a:solidFill>
                <a:latin typeface="Menlo" charset="0"/>
              </a:rPr>
              <a:t>, </a:t>
            </a:r>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001080"/>
                </a:solidFill>
                <a:latin typeface="Menlo" charset="0"/>
              </a:rPr>
              <a:t>url</a:t>
            </a:r>
            <a:r>
              <a:rPr lang="en-US" sz="1600" dirty="0">
                <a:solidFill>
                  <a:srgbClr val="000000"/>
                </a:solidFill>
                <a:latin typeface="Menlo" charset="0"/>
              </a:rPr>
              <a:t>); </a:t>
            </a:r>
          </a:p>
          <a:p>
            <a:r>
              <a:rPr lang="en-US" sz="1600" dirty="0">
                <a:solidFill>
                  <a:srgbClr val="000000"/>
                </a:solidFill>
                <a:latin typeface="Menlo" charset="0"/>
              </a:rPr>
              <a:t>});</a:t>
            </a:r>
          </a:p>
          <a:p>
            <a:r>
              <a:rPr lang="en-US" sz="1600" dirty="0">
                <a:solidFill>
                  <a:srgbClr val="008000"/>
                </a:solidFill>
                <a:latin typeface="Menlo" charset="0"/>
              </a:rPr>
              <a:t>// No </a:t>
            </a:r>
            <a:r>
              <a:rPr lang="en-US" sz="1600" dirty="0" err="1">
                <a:solidFill>
                  <a:srgbClr val="008000"/>
                </a:solidFill>
                <a:latin typeface="Menlo" charset="0"/>
              </a:rPr>
              <a:t>te</a:t>
            </a:r>
            <a:r>
              <a:rPr lang="en-US" sz="1600" dirty="0">
                <a:solidFill>
                  <a:srgbClr val="008000"/>
                </a:solidFill>
                <a:latin typeface="Menlo" charset="0"/>
              </a:rPr>
              <a:t> </a:t>
            </a:r>
            <a:r>
              <a:rPr lang="en-US" sz="1600" dirty="0" err="1">
                <a:solidFill>
                  <a:srgbClr val="008000"/>
                </a:solidFill>
                <a:latin typeface="Menlo" charset="0"/>
              </a:rPr>
              <a:t>preocupes</a:t>
            </a:r>
            <a:r>
              <a:rPr lang="en-US" sz="1600" dirty="0">
                <a:solidFill>
                  <a:srgbClr val="008000"/>
                </a:solidFill>
                <a:latin typeface="Menlo" charset="0"/>
              </a:rPr>
              <a:t> </a:t>
            </a:r>
            <a:r>
              <a:rPr lang="en-US" sz="1600" dirty="0" err="1">
                <a:solidFill>
                  <a:srgbClr val="008000"/>
                </a:solidFill>
                <a:latin typeface="Menlo" charset="0"/>
              </a:rPr>
              <a:t>por</a:t>
            </a:r>
            <a:r>
              <a:rPr lang="en-US" sz="1600" dirty="0">
                <a:solidFill>
                  <a:srgbClr val="008000"/>
                </a:solidFill>
                <a:latin typeface="Menlo" charset="0"/>
              </a:rPr>
              <a:t> </a:t>
            </a:r>
            <a:r>
              <a:rPr lang="en-US" sz="1600" dirty="0" err="1">
                <a:solidFill>
                  <a:srgbClr val="008000"/>
                </a:solidFill>
                <a:latin typeface="Menlo" charset="0"/>
              </a:rPr>
              <a:t>estas</a:t>
            </a:r>
            <a:r>
              <a:rPr lang="en-US" sz="1600" dirty="0">
                <a:solidFill>
                  <a:srgbClr val="008000"/>
                </a:solidFill>
                <a:latin typeface="Menlo" charset="0"/>
              </a:rPr>
              <a:t> </a:t>
            </a:r>
            <a:r>
              <a:rPr lang="en-US" sz="1600" dirty="0" err="1">
                <a:solidFill>
                  <a:srgbClr val="008000"/>
                </a:solidFill>
                <a:latin typeface="Menlo" charset="0"/>
              </a:rPr>
              <a:t>credenciales</a:t>
            </a:r>
            <a:r>
              <a:rPr lang="en-US" sz="1600" dirty="0">
                <a:solidFill>
                  <a:srgbClr val="008000"/>
                </a:solidFill>
                <a:latin typeface="Menlo" charset="0"/>
              </a:rPr>
              <a:t> </a:t>
            </a:r>
            <a:r>
              <a:rPr lang="en-US" sz="1600" dirty="0" err="1">
                <a:solidFill>
                  <a:srgbClr val="008000"/>
                </a:solidFill>
                <a:latin typeface="Menlo" charset="0"/>
              </a:rPr>
              <a:t>por</a:t>
            </a:r>
            <a:r>
              <a:rPr lang="en-US" sz="1600" dirty="0">
                <a:solidFill>
                  <a:srgbClr val="008000"/>
                </a:solidFill>
                <a:latin typeface="Menlo" charset="0"/>
              </a:rPr>
              <a:t> </a:t>
            </a:r>
            <a:r>
              <a:rPr lang="en-US" sz="1600" dirty="0" err="1">
                <a:solidFill>
                  <a:srgbClr val="008000"/>
                </a:solidFill>
                <a:latin typeface="Menlo" charset="0"/>
              </a:rPr>
              <a:t>ahora</a:t>
            </a:r>
            <a:r>
              <a:rPr lang="en-US" sz="1600" dirty="0">
                <a:solidFill>
                  <a:srgbClr val="008000"/>
                </a:solidFill>
                <a:latin typeface="Menlo" charset="0"/>
              </a:rPr>
              <a:t>, </a:t>
            </a:r>
            <a:r>
              <a:rPr lang="en-US" sz="1600" dirty="0" err="1">
                <a:solidFill>
                  <a:srgbClr val="008000"/>
                </a:solidFill>
                <a:latin typeface="Menlo" charset="0"/>
              </a:rPr>
              <a:t>luego</a:t>
            </a:r>
            <a:r>
              <a:rPr lang="en-US" sz="1600" dirty="0">
                <a:solidFill>
                  <a:srgbClr val="008000"/>
                </a:solidFill>
                <a:latin typeface="Menlo" charset="0"/>
              </a:rPr>
              <a:t> las </a:t>
            </a:r>
            <a:r>
              <a:rPr lang="en-US" sz="1600" dirty="0" err="1">
                <a:solidFill>
                  <a:srgbClr val="008000"/>
                </a:solidFill>
                <a:latin typeface="Menlo" charset="0"/>
              </a:rPr>
              <a:t>usaremos</a:t>
            </a:r>
            <a:r>
              <a:rPr lang="en-US" sz="1600" dirty="0">
                <a:solidFill>
                  <a:srgbClr val="008000"/>
                </a:solidFill>
                <a:latin typeface="Menlo" charset="0"/>
              </a:rPr>
              <a:t> para </a:t>
            </a:r>
            <a:r>
              <a:rPr lang="en-US" sz="1600" dirty="0" err="1">
                <a:solidFill>
                  <a:srgbClr val="008000"/>
                </a:solidFill>
                <a:latin typeface="Menlo" charset="0"/>
              </a:rPr>
              <a:t>conectar</a:t>
            </a:r>
            <a:r>
              <a:rPr lang="en-US" sz="1600" dirty="0">
                <a:solidFill>
                  <a:srgbClr val="008000"/>
                </a:solidFill>
                <a:latin typeface="Menlo" charset="0"/>
              </a:rPr>
              <a:t> </a:t>
            </a:r>
            <a:r>
              <a:rPr lang="en-US" sz="1600" dirty="0" err="1">
                <a:solidFill>
                  <a:srgbClr val="008000"/>
                </a:solidFill>
                <a:latin typeface="Menlo" charset="0"/>
              </a:rPr>
              <a:t>los</a:t>
            </a:r>
            <a:r>
              <a:rPr lang="en-US" sz="1600" dirty="0">
                <a:solidFill>
                  <a:srgbClr val="008000"/>
                </a:solidFill>
                <a:latin typeface="Menlo" charset="0"/>
              </a:rPr>
              <a:t> </a:t>
            </a:r>
            <a:r>
              <a:rPr lang="en-US" sz="1600" dirty="0" err="1">
                <a:solidFill>
                  <a:srgbClr val="008000"/>
                </a:solidFill>
                <a:latin typeface="Menlo" charset="0"/>
              </a:rPr>
              <a:t>canales</a:t>
            </a:r>
            <a:r>
              <a:rPr lang="en-US" sz="1600" dirty="0">
                <a:solidFill>
                  <a:srgbClr val="008000"/>
                </a:solidFill>
                <a:latin typeface="Menlo" charset="0"/>
              </a:rPr>
              <a:t>.</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connector</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ChatConnector</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appId</a:t>
            </a:r>
            <a:r>
              <a:rPr lang="en-US" sz="1600" dirty="0">
                <a:solidFill>
                  <a:srgbClr val="001080"/>
                </a:solidFill>
                <a:latin typeface="Menlo" charset="0"/>
              </a:rPr>
              <a:t>:</a:t>
            </a:r>
            <a:r>
              <a:rPr lang="en-US" sz="1600" dirty="0">
                <a:solidFill>
                  <a:srgbClr val="000000"/>
                </a:solidFill>
                <a:latin typeface="Menlo" charset="0"/>
              </a:rPr>
              <a:t> </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appPassword</a:t>
            </a:r>
            <a:r>
              <a:rPr lang="en-US" sz="1600" dirty="0">
                <a:solidFill>
                  <a:srgbClr val="001080"/>
                </a:solidFill>
                <a:latin typeface="Menlo" charset="0"/>
              </a:rPr>
              <a:t>:</a:t>
            </a:r>
            <a:r>
              <a:rPr lang="en-US" sz="1600" dirty="0">
                <a:solidFill>
                  <a:srgbClr val="000000"/>
                </a:solidFill>
                <a:latin typeface="Menlo" charset="0"/>
              </a:rPr>
              <a:t> </a:t>
            </a:r>
            <a:r>
              <a:rPr lang="en-US" sz="1600" dirty="0">
                <a:solidFill>
                  <a:srgbClr val="A31515"/>
                </a:solidFill>
                <a:latin typeface="Menlo" charset="0"/>
              </a:rPr>
              <a:t>''</a:t>
            </a:r>
            <a:endParaRPr lang="en-US" sz="1600" dirty="0">
              <a:solidFill>
                <a:srgbClr val="000000"/>
              </a:solidFill>
              <a:latin typeface="Menlo" charset="0"/>
            </a:endParaRPr>
          </a:p>
          <a:p>
            <a:r>
              <a:rPr lang="en-US" sz="1600" dirty="0">
                <a:solidFill>
                  <a:srgbClr val="000000"/>
                </a:solidFill>
                <a:latin typeface="Menlo" charset="0"/>
              </a:rPr>
              <a:t>});</a:t>
            </a:r>
          </a:p>
          <a:p>
            <a:r>
              <a:rPr lang="en-US" sz="1600" dirty="0">
                <a:solidFill>
                  <a:srgbClr val="000000"/>
                </a:solidFill>
                <a:latin typeface="Menlo" charset="0"/>
              </a:rPr>
              <a:t/>
            </a:r>
            <a:br>
              <a:rPr lang="en-US" sz="1600" dirty="0">
                <a:solidFill>
                  <a:srgbClr val="000000"/>
                </a:solidFill>
                <a:latin typeface="Menlo" charset="0"/>
              </a:rPr>
            </a:br>
            <a:r>
              <a:rPr lang="en-US" sz="1600" dirty="0">
                <a:solidFill>
                  <a:srgbClr val="008000"/>
                </a:solidFill>
                <a:latin typeface="Menlo" charset="0"/>
              </a:rPr>
              <a:t>// </a:t>
            </a:r>
            <a:r>
              <a:rPr lang="en-US" sz="1600" dirty="0" err="1">
                <a:solidFill>
                  <a:srgbClr val="008000"/>
                </a:solidFill>
                <a:latin typeface="Menlo" charset="0"/>
              </a:rPr>
              <a:t>Ahora</a:t>
            </a:r>
            <a:r>
              <a:rPr lang="en-US" sz="1600" dirty="0">
                <a:solidFill>
                  <a:srgbClr val="008000"/>
                </a:solidFill>
                <a:latin typeface="Menlo" charset="0"/>
              </a:rPr>
              <a:t> </a:t>
            </a:r>
            <a:r>
              <a:rPr lang="en-US" sz="1600" dirty="0" err="1">
                <a:solidFill>
                  <a:srgbClr val="008000"/>
                </a:solidFill>
                <a:latin typeface="Menlo" charset="0"/>
              </a:rPr>
              <a:t>utilizamos</a:t>
            </a:r>
            <a:r>
              <a:rPr lang="en-US" sz="1600" dirty="0">
                <a:solidFill>
                  <a:srgbClr val="008000"/>
                </a:solidFill>
                <a:latin typeface="Menlo" charset="0"/>
              </a:rPr>
              <a:t> un </a:t>
            </a:r>
            <a:r>
              <a:rPr lang="en-US" sz="1600" dirty="0" err="1">
                <a:solidFill>
                  <a:srgbClr val="008000"/>
                </a:solidFill>
                <a:latin typeface="Menlo" charset="0"/>
              </a:rPr>
              <a:t>UniversalBot</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bot</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UniversalBot</a:t>
            </a:r>
            <a:r>
              <a:rPr lang="en-US" sz="1600" dirty="0">
                <a:solidFill>
                  <a:srgbClr val="000000"/>
                </a:solidFill>
                <a:latin typeface="Menlo" charset="0"/>
              </a:rPr>
              <a:t>(</a:t>
            </a:r>
            <a:r>
              <a:rPr lang="en-US" sz="1600" dirty="0">
                <a:solidFill>
                  <a:srgbClr val="001080"/>
                </a:solidFill>
                <a:latin typeface="Menlo" charset="0"/>
              </a:rPr>
              <a:t>connector</a:t>
            </a:r>
            <a:r>
              <a:rPr lang="en-US" sz="1600" dirty="0">
                <a:solidFill>
                  <a:srgbClr val="000000"/>
                </a:solidFill>
                <a:latin typeface="Menlo" charset="0"/>
              </a:rPr>
              <a:t>);</a:t>
            </a:r>
          </a:p>
          <a:p>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795E26"/>
                </a:solidFill>
                <a:latin typeface="Menlo" charset="0"/>
              </a:rPr>
              <a:t>post</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api</a:t>
            </a:r>
            <a:r>
              <a:rPr lang="en-US" sz="1600" dirty="0">
                <a:solidFill>
                  <a:srgbClr val="A31515"/>
                </a:solidFill>
                <a:latin typeface="Menlo" charset="0"/>
              </a:rPr>
              <a:t>/messages'</a:t>
            </a:r>
            <a:r>
              <a:rPr lang="en-US" sz="1600" dirty="0">
                <a:solidFill>
                  <a:srgbClr val="000000"/>
                </a:solidFill>
                <a:latin typeface="Menlo" charset="0"/>
              </a:rPr>
              <a:t>, </a:t>
            </a:r>
            <a:r>
              <a:rPr lang="en-US" sz="1600" dirty="0" err="1">
                <a:solidFill>
                  <a:srgbClr val="001080"/>
                </a:solidFill>
                <a:latin typeface="Menlo" charset="0"/>
              </a:rPr>
              <a:t>connector</a:t>
            </a:r>
            <a:r>
              <a:rPr lang="en-US" sz="1600" dirty="0" err="1">
                <a:solidFill>
                  <a:srgbClr val="000000"/>
                </a:solidFill>
                <a:latin typeface="Menlo" charset="0"/>
              </a:rPr>
              <a:t>.</a:t>
            </a:r>
            <a:r>
              <a:rPr lang="en-US" sz="1600" dirty="0" err="1">
                <a:solidFill>
                  <a:srgbClr val="795E26"/>
                </a:solidFill>
                <a:latin typeface="Menlo" charset="0"/>
              </a:rPr>
              <a:t>listen</a:t>
            </a:r>
            <a:r>
              <a:rPr lang="en-US" sz="1600" dirty="0">
                <a:solidFill>
                  <a:srgbClr val="000000"/>
                </a:solidFill>
                <a:latin typeface="Menlo" charset="0"/>
              </a:rPr>
              <a:t>());</a:t>
            </a:r>
            <a:endParaRPr lang="en-US" sz="1600" b="0" dirty="0">
              <a:solidFill>
                <a:srgbClr val="000000"/>
              </a:solidFill>
              <a:effectLst/>
              <a:latin typeface="Menlo" charset="0"/>
            </a:endParaRPr>
          </a:p>
        </p:txBody>
      </p:sp>
    </p:spTree>
    <p:extLst>
      <p:ext uri="{BB962C8B-B14F-4D97-AF65-F5344CB8AC3E}">
        <p14:creationId xmlns:p14="http://schemas.microsoft.com/office/powerpoint/2010/main" val="146473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Flujo</a:t>
            </a:r>
            <a:r>
              <a:rPr lang="en-US" dirty="0" smtClean="0"/>
              <a:t> de </a:t>
            </a:r>
            <a:r>
              <a:rPr lang="en-US" dirty="0" err="1" smtClean="0"/>
              <a:t>conversaciones</a:t>
            </a:r>
            <a:endParaRPr lang="en-US" dirty="0"/>
          </a:p>
        </p:txBody>
      </p:sp>
    </p:spTree>
    <p:extLst>
      <p:ext uri="{BB962C8B-B14F-4D97-AF65-F5344CB8AC3E}">
        <p14:creationId xmlns:p14="http://schemas.microsoft.com/office/powerpoint/2010/main" val="1408738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Acciones</a:t>
            </a:r>
            <a:r>
              <a:rPr lang="en-US" dirty="0" smtClean="0"/>
              <a:t> con </a:t>
            </a:r>
            <a:r>
              <a:rPr lang="en-US" dirty="0" err="1" smtClean="0"/>
              <a:t>diálogos</a:t>
            </a:r>
            <a:endParaRPr lang="en-US" dirty="0"/>
          </a:p>
        </p:txBody>
      </p:sp>
      <p:sp>
        <p:nvSpPr>
          <p:cNvPr id="3" name="Text Placeholder 2"/>
          <p:cNvSpPr>
            <a:spLocks noGrp="1"/>
          </p:cNvSpPr>
          <p:nvPr>
            <p:ph type="body" sz="quarter" idx="10"/>
          </p:nvPr>
        </p:nvSpPr>
        <p:spPr>
          <a:xfrm>
            <a:off x="365760" y="1371600"/>
            <a:ext cx="11704320" cy="5219891"/>
          </a:xfrm>
        </p:spPr>
        <p:txBody>
          <a:bodyPr/>
          <a:lstStyle/>
          <a:p>
            <a:r>
              <a:rPr lang="en-US" dirty="0" err="1" smtClean="0"/>
              <a:t>beginDialog</a:t>
            </a:r>
            <a:endParaRPr lang="en-US" dirty="0" smtClean="0"/>
          </a:p>
          <a:p>
            <a:endParaRPr lang="en-US" dirty="0" smtClean="0"/>
          </a:p>
          <a:p>
            <a:r>
              <a:rPr lang="en-US" dirty="0" err="1" smtClean="0"/>
              <a:t>endDialog</a:t>
            </a:r>
            <a:endParaRPr lang="en-US" dirty="0" smtClean="0"/>
          </a:p>
          <a:p>
            <a:endParaRPr lang="en-US" dirty="0"/>
          </a:p>
          <a:p>
            <a:r>
              <a:rPr lang="en-US" dirty="0" err="1" smtClean="0"/>
              <a:t>endDialogWithResults</a:t>
            </a:r>
            <a:endParaRPr lang="en-US" dirty="0" smtClean="0"/>
          </a:p>
          <a:p>
            <a:endParaRPr lang="en-US" dirty="0"/>
          </a:p>
          <a:p>
            <a:r>
              <a:rPr lang="en-US" dirty="0" err="1" smtClean="0"/>
              <a:t>replaceDialog</a:t>
            </a:r>
            <a:endParaRPr lang="en-US" dirty="0" smtClean="0"/>
          </a:p>
          <a:p>
            <a:endParaRPr lang="en-US" dirty="0"/>
          </a:p>
          <a:p>
            <a:r>
              <a:rPr lang="en-US" dirty="0" err="1" smtClean="0"/>
              <a:t>cancelDialog</a:t>
            </a:r>
            <a:endParaRPr lang="en-US" dirty="0" smtClean="0"/>
          </a:p>
          <a:p>
            <a:endParaRPr lang="en-US" dirty="0"/>
          </a:p>
          <a:p>
            <a:r>
              <a:rPr lang="en-US" dirty="0" err="1" smtClean="0"/>
              <a:t>endConversation</a:t>
            </a:r>
            <a:endParaRPr lang="en-US" dirty="0" smtClean="0"/>
          </a:p>
        </p:txBody>
      </p:sp>
    </p:spTree>
    <p:extLst>
      <p:ext uri="{BB962C8B-B14F-4D97-AF65-F5344CB8AC3E}">
        <p14:creationId xmlns:p14="http://schemas.microsoft.com/office/powerpoint/2010/main" val="47120326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35" y="715962"/>
            <a:ext cx="3438004" cy="3581400"/>
          </a:xfrm>
          <a:prstGeom prst="ellipse">
            <a:avLst/>
          </a:prstGeom>
          <a:ln w="38100">
            <a:solidFill>
              <a:schemeClr val="tx1"/>
            </a:solidFill>
          </a:ln>
        </p:spPr>
      </p:pic>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smtClean="0">
                <a:solidFill>
                  <a:schemeClr val="tx1"/>
                </a:solidFill>
              </a:rPr>
              <a:t>Marcelo Felman</a:t>
            </a:r>
            <a:endParaRPr lang="en-US" sz="6000" dirty="0">
              <a:solidFill>
                <a:schemeClr val="tx1"/>
              </a:solidFill>
            </a:endParaRP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smtClean="0">
                <a:solidFill>
                  <a:schemeClr val="tx1"/>
                </a:solidFill>
              </a:rPr>
              <a:t>Sr. Technical Evangelist, Microsoft LATAM</a:t>
            </a:r>
          </a:p>
          <a:p>
            <a:pPr>
              <a:spcBef>
                <a:spcPts val="1200"/>
              </a:spcBef>
            </a:pPr>
            <a:r>
              <a:rPr lang="en-US" dirty="0" smtClean="0">
                <a:solidFill>
                  <a:schemeClr val="tx1"/>
                </a:solidFill>
              </a:rPr>
              <a:t>Buenos Aires, Argentina</a:t>
            </a:r>
          </a:p>
          <a:p>
            <a:pPr>
              <a:spcBef>
                <a:spcPts val="1200"/>
              </a:spcBef>
            </a:pPr>
            <a:r>
              <a:rPr lang="en-US" dirty="0" err="1" smtClean="0">
                <a:solidFill>
                  <a:schemeClr val="tx1"/>
                </a:solidFill>
              </a:rPr>
              <a:t>Innovación</a:t>
            </a:r>
            <a:r>
              <a:rPr lang="en-US" dirty="0" smtClean="0">
                <a:solidFill>
                  <a:schemeClr val="tx1"/>
                </a:solidFill>
              </a:rPr>
              <a:t> &amp; </a:t>
            </a:r>
            <a:r>
              <a:rPr lang="en-US" dirty="0" err="1" smtClean="0">
                <a:solidFill>
                  <a:schemeClr val="tx1"/>
                </a:solidFill>
              </a:rPr>
              <a:t>Nuevas</a:t>
            </a:r>
            <a:r>
              <a:rPr lang="en-US" dirty="0" smtClean="0">
                <a:solidFill>
                  <a:schemeClr val="tx1"/>
                </a:solidFill>
              </a:rPr>
              <a:t> </a:t>
            </a:r>
            <a:r>
              <a:rPr lang="en-US" dirty="0" err="1" smtClean="0">
                <a:solidFill>
                  <a:schemeClr val="tx1"/>
                </a:solidFill>
              </a:rPr>
              <a:t>Tecnologías</a:t>
            </a:r>
            <a:r>
              <a:rPr lang="en-US" dirty="0" smtClean="0">
                <a:solidFill>
                  <a:schemeClr val="tx1"/>
                </a:solidFill>
              </a:rPr>
              <a:t>: Bots, Machine Learning, Analytics</a:t>
            </a:r>
          </a:p>
        </p:txBody>
      </p:sp>
      <p:sp>
        <p:nvSpPr>
          <p:cNvPr id="9" name="Title 1"/>
          <p:cNvSpPr txBox="1">
            <a:spLocks/>
          </p:cNvSpPr>
          <p:nvPr/>
        </p:nvSpPr>
        <p:spPr>
          <a:xfrm>
            <a:off x="655637" y="4934901"/>
            <a:ext cx="35814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pPr algn="ctr"/>
            <a:r>
              <a:rPr lang="en-US" sz="3600" dirty="0" smtClean="0">
                <a:solidFill>
                  <a:schemeClr val="tx1"/>
                </a:solidFill>
              </a:rPr>
              <a:t>@</a:t>
            </a:r>
            <a:r>
              <a:rPr lang="en-US" sz="3600" dirty="0" err="1" smtClean="0">
                <a:solidFill>
                  <a:schemeClr val="tx1"/>
                </a:solidFill>
              </a:rPr>
              <a:t>mfelman</a:t>
            </a:r>
            <a:endParaRPr lang="en-US" sz="3600" dirty="0">
              <a:solidFill>
                <a:schemeClr val="tx1"/>
              </a:solidFill>
            </a:endParaRPr>
          </a:p>
        </p:txBody>
      </p:sp>
    </p:spTree>
    <p:extLst>
      <p:ext uri="{BB962C8B-B14F-4D97-AF65-F5344CB8AC3E}">
        <p14:creationId xmlns:p14="http://schemas.microsoft.com/office/powerpoint/2010/main" val="73144355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beginDialog.js</a:t>
            </a:r>
            <a:endParaRPr lang="en-US" dirty="0"/>
          </a:p>
        </p:txBody>
      </p:sp>
      <p:sp>
        <p:nvSpPr>
          <p:cNvPr id="5" name="Text Placeholder 4"/>
          <p:cNvSpPr>
            <a:spLocks noGrp="1"/>
          </p:cNvSpPr>
          <p:nvPr>
            <p:ph type="body" sz="quarter" idx="10"/>
          </p:nvPr>
        </p:nvSpPr>
        <p:spPr>
          <a:xfrm>
            <a:off x="368254" y="1280160"/>
            <a:ext cx="11704320" cy="5499967"/>
          </a:xfrm>
        </p:spPr>
        <p:txBody>
          <a:bodyPr/>
          <a:lstStyle/>
          <a:p>
            <a:r>
              <a:rPr lang="en-US" sz="1800" dirty="0" err="1" smtClean="0">
                <a:solidFill>
                  <a:srgbClr val="001080"/>
                </a:solidFill>
                <a:latin typeface="Menlo" charset="0"/>
              </a:rPr>
              <a:t>bot</a:t>
            </a:r>
            <a:r>
              <a:rPr lang="en-US" sz="1800" dirty="0" err="1" smtClean="0">
                <a:solidFill>
                  <a:srgbClr val="000000"/>
                </a:solidFill>
                <a:latin typeface="Menlo" charset="0"/>
              </a:rPr>
              <a:t>.</a:t>
            </a:r>
            <a:r>
              <a:rPr lang="en-US" sz="1800" dirty="0" err="1" smtClean="0">
                <a:solidFill>
                  <a:srgbClr val="795E26"/>
                </a:solidFill>
                <a:latin typeface="Menlo" charset="0"/>
              </a:rPr>
              <a:t>dialog</a:t>
            </a:r>
            <a:r>
              <a:rPr lang="en-US" sz="1800" dirty="0">
                <a:solidFill>
                  <a:srgbClr val="000000"/>
                </a:solidFill>
                <a:latin typeface="Menlo" charset="0"/>
              </a:rPr>
              <a:t>(</a:t>
            </a:r>
            <a:r>
              <a:rPr lang="en-US" sz="1800" dirty="0">
                <a:solidFill>
                  <a:srgbClr val="A31515"/>
                </a:solidFill>
                <a:latin typeface="Menlo" charset="0"/>
              </a:rPr>
              <a:t>'/'</a:t>
            </a:r>
            <a:r>
              <a:rPr lang="en-US" sz="1800" dirty="0">
                <a:solidFill>
                  <a:srgbClr val="000000"/>
                </a:solidFill>
                <a:latin typeface="Menlo" charset="0"/>
              </a:rPr>
              <a:t>, [</a:t>
            </a: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p>
          <a:p>
            <a:r>
              <a:rPr lang="en-US" sz="1800" dirty="0" smtClean="0">
                <a:solidFill>
                  <a:srgbClr val="000000"/>
                </a:solidFill>
                <a:latin typeface="Menlo" charset="0"/>
              </a:rPr>
              <a:t>		</a:t>
            </a:r>
            <a:r>
              <a:rPr lang="en-US" sz="1800" dirty="0" smtClean="0">
                <a:solidFill>
                  <a:srgbClr val="008000"/>
                </a:solidFill>
                <a:latin typeface="Menlo" charset="0"/>
              </a:rPr>
              <a:t>// </a:t>
            </a:r>
            <a:r>
              <a:rPr lang="en-US" sz="1800" dirty="0" err="1" smtClean="0">
                <a:solidFill>
                  <a:srgbClr val="008000"/>
                </a:solidFill>
                <a:latin typeface="Menlo" charset="0"/>
              </a:rPr>
              <a:t>Aquí</a:t>
            </a:r>
            <a:r>
              <a:rPr lang="en-US" sz="1800" dirty="0" smtClean="0">
                <a:solidFill>
                  <a:srgbClr val="008000"/>
                </a:solidFill>
                <a:latin typeface="Menlo" charset="0"/>
              </a:rPr>
              <a:t> </a:t>
            </a:r>
            <a:r>
              <a:rPr lang="en-US" sz="1800" dirty="0" err="1" smtClean="0">
                <a:solidFill>
                  <a:srgbClr val="008000"/>
                </a:solidFill>
                <a:latin typeface="Menlo" charset="0"/>
              </a:rPr>
              <a:t>viene</a:t>
            </a:r>
            <a:r>
              <a:rPr lang="en-US" sz="1800" dirty="0" smtClean="0">
                <a:solidFill>
                  <a:srgbClr val="008000"/>
                </a:solidFill>
                <a:latin typeface="Menlo" charset="0"/>
              </a:rPr>
              <a:t> el </a:t>
            </a:r>
            <a:r>
              <a:rPr lang="en-US" sz="1800" dirty="0" err="1" smtClean="0">
                <a:solidFill>
                  <a:srgbClr val="008000"/>
                </a:solidFill>
                <a:latin typeface="Menlo" charset="0"/>
              </a:rPr>
              <a:t>código</a:t>
            </a:r>
            <a:r>
              <a:rPr lang="en-US" sz="1800" dirty="0" smtClean="0">
                <a:solidFill>
                  <a:srgbClr val="008000"/>
                </a:solidFill>
                <a:latin typeface="Menlo" charset="0"/>
              </a:rPr>
              <a:t> de mi </a:t>
            </a:r>
            <a:r>
              <a:rPr lang="en-US" sz="1800" dirty="0" err="1" smtClean="0">
                <a:solidFill>
                  <a:srgbClr val="008000"/>
                </a:solidFill>
                <a:latin typeface="Menlo" charset="0"/>
              </a:rPr>
              <a:t>diálogo</a:t>
            </a:r>
            <a:r>
              <a:rPr lang="en-US" sz="1800" dirty="0" smtClean="0">
                <a:solidFill>
                  <a:srgbClr val="008000"/>
                </a:solidFill>
                <a:latin typeface="Menlo" charset="0"/>
              </a:rPr>
              <a:t> </a:t>
            </a:r>
            <a:r>
              <a:rPr lang="en-US" sz="1800" dirty="0" err="1" smtClean="0">
                <a:solidFill>
                  <a:srgbClr val="008000"/>
                </a:solidFill>
                <a:latin typeface="Menlo" charset="0"/>
              </a:rPr>
              <a:t>raíz</a:t>
            </a:r>
            <a:r>
              <a:rPr lang="en-US" sz="1800" dirty="0">
                <a:solidFill>
                  <a:srgbClr val="000000"/>
                </a:solidFill>
                <a:latin typeface="Menlo" charset="0"/>
              </a:rPr>
              <a:t/>
            </a:r>
            <a:br>
              <a:rPr lang="en-US" sz="1800" dirty="0">
                <a:solidFill>
                  <a:srgbClr val="000000"/>
                </a:solidFill>
                <a:latin typeface="Menlo" charset="0"/>
              </a:rPr>
            </a:br>
            <a:r>
              <a:rPr lang="en-US" sz="1800" dirty="0" smtClean="0">
                <a:solidFill>
                  <a:srgbClr val="000000"/>
                </a:solidFill>
                <a:latin typeface="Menlo" charset="0"/>
              </a:rPr>
              <a:t>		</a:t>
            </a:r>
            <a:r>
              <a:rPr lang="en-US" sz="1800" dirty="0" err="1" smtClean="0">
                <a:solidFill>
                  <a:srgbClr val="001080"/>
                </a:solidFill>
                <a:latin typeface="Menlo" charset="0"/>
              </a:rPr>
              <a:t>session</a:t>
            </a:r>
            <a:r>
              <a:rPr lang="en-US" sz="1800" dirty="0" err="1" smtClean="0">
                <a:solidFill>
                  <a:srgbClr val="000000"/>
                </a:solidFill>
                <a:latin typeface="Menlo" charset="0"/>
              </a:rPr>
              <a:t>.</a:t>
            </a:r>
            <a:r>
              <a:rPr lang="en-US" sz="1800" dirty="0" err="1" smtClean="0">
                <a:solidFill>
                  <a:srgbClr val="795E26"/>
                </a:solidFill>
                <a:latin typeface="Menlo" charset="0"/>
              </a:rPr>
              <a:t>beginDialog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preguntarLugar</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a:solidFill>
                  <a:srgbClr val="000000"/>
                </a:solidFill>
                <a:latin typeface="Menlo" charset="0"/>
              </a:rPr>
              <a:t>]);</a:t>
            </a:r>
          </a:p>
          <a:p>
            <a:r>
              <a:rPr lang="en-US" sz="1800" dirty="0">
                <a:solidFill>
                  <a:srgbClr val="000000"/>
                </a:solidFill>
                <a:latin typeface="Menlo" charset="0"/>
              </a:rPr>
              <a:t/>
            </a:r>
            <a:br>
              <a:rPr lang="en-US" sz="1800" dirty="0">
                <a:solidFill>
                  <a:srgbClr val="000000"/>
                </a:solidFill>
                <a:latin typeface="Menlo" charset="0"/>
              </a:rPr>
            </a:br>
            <a:r>
              <a:rPr lang="en-US" sz="1800" dirty="0" err="1">
                <a:solidFill>
                  <a:srgbClr val="001080"/>
                </a:solidFill>
                <a:latin typeface="Menlo" charset="0"/>
              </a:rPr>
              <a:t>bot</a:t>
            </a:r>
            <a:r>
              <a:rPr lang="en-US" sz="1800" dirty="0" err="1">
                <a:solidFill>
                  <a:srgbClr val="000000"/>
                </a:solidFill>
                <a:latin typeface="Menlo" charset="0"/>
              </a:rPr>
              <a:t>.</a:t>
            </a:r>
            <a:r>
              <a:rPr lang="en-US" sz="1800" dirty="0" err="1">
                <a:solidFill>
                  <a:srgbClr val="795E26"/>
                </a:solidFill>
                <a:latin typeface="Menlo" charset="0"/>
              </a:rPr>
              <a:t>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preguntarLugar</a:t>
            </a:r>
            <a:r>
              <a:rPr lang="en-US" sz="1800" dirty="0">
                <a:solidFill>
                  <a:srgbClr val="A31515"/>
                </a:solidFill>
                <a:latin typeface="Menlo" charset="0"/>
              </a:rPr>
              <a:t>'</a:t>
            </a:r>
            <a:r>
              <a:rPr lang="en-US" sz="1800" dirty="0">
                <a:solidFill>
                  <a:srgbClr val="000000"/>
                </a:solidFill>
                <a:latin typeface="Menlo" charset="0"/>
              </a:rPr>
              <a:t>, [</a:t>
            </a: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p>
          <a:p>
            <a:r>
              <a:rPr lang="en-US" sz="1800" dirty="0" smtClean="0">
                <a:solidFill>
                  <a:srgbClr val="001080"/>
                </a:solidFill>
                <a:latin typeface="Menlo" charset="0"/>
              </a:rPr>
              <a:t>		</a:t>
            </a:r>
            <a:r>
              <a:rPr lang="en-US" sz="1800" dirty="0" err="1" smtClean="0">
                <a:solidFill>
                  <a:srgbClr val="001080"/>
                </a:solidFill>
                <a:latin typeface="Menlo" charset="0"/>
              </a:rPr>
              <a:t>builder</a:t>
            </a:r>
            <a:r>
              <a:rPr lang="en-US" sz="1800" dirty="0" err="1" smtClean="0">
                <a:solidFill>
                  <a:srgbClr val="000000"/>
                </a:solidFill>
                <a:latin typeface="Menlo" charset="0"/>
              </a:rPr>
              <a:t>.</a:t>
            </a:r>
            <a:r>
              <a:rPr lang="en-US" sz="1800" dirty="0" err="1" smtClean="0">
                <a:solidFill>
                  <a:srgbClr val="001080"/>
                </a:solidFill>
                <a:latin typeface="Menlo" charset="0"/>
              </a:rPr>
              <a:t>Prompts</a:t>
            </a:r>
            <a:r>
              <a:rPr lang="en-US" sz="1800" dirty="0" err="1" smtClean="0">
                <a:solidFill>
                  <a:srgbClr val="000000"/>
                </a:solidFill>
                <a:latin typeface="Menlo" charset="0"/>
              </a:rPr>
              <a:t>.</a:t>
            </a:r>
            <a:r>
              <a:rPr lang="en-US" sz="1800" dirty="0" err="1" smtClean="0">
                <a:solidFill>
                  <a:srgbClr val="795E26"/>
                </a:solidFill>
                <a:latin typeface="Menlo" charset="0"/>
              </a:rPr>
              <a:t>text</a:t>
            </a:r>
            <a:r>
              <a:rPr lang="en-US" sz="1800" dirty="0" smtClean="0">
                <a:solidFill>
                  <a:srgbClr val="000000"/>
                </a:solidFill>
                <a:latin typeface="Menlo" charset="0"/>
              </a:rPr>
              <a:t>(</a:t>
            </a:r>
            <a:r>
              <a:rPr lang="en-US" sz="1800" dirty="0" smtClean="0">
                <a:solidFill>
                  <a:srgbClr val="001080"/>
                </a:solidFill>
                <a:latin typeface="Menlo" charset="0"/>
              </a:rPr>
              <a:t>session</a:t>
            </a:r>
            <a:r>
              <a:rPr lang="en-US" sz="1800" dirty="0">
                <a:solidFill>
                  <a:srgbClr val="000000"/>
                </a:solidFill>
                <a:latin typeface="Menlo" charset="0"/>
              </a:rPr>
              <a:t>, </a:t>
            </a:r>
            <a:r>
              <a:rPr lang="en-US" sz="1800" dirty="0">
                <a:solidFill>
                  <a:srgbClr val="A31515"/>
                </a:solidFill>
                <a:latin typeface="Menlo" charset="0"/>
              </a:rPr>
              <a:t>'¿</a:t>
            </a:r>
            <a:r>
              <a:rPr lang="en-US" sz="1800" dirty="0" err="1">
                <a:solidFill>
                  <a:srgbClr val="A31515"/>
                </a:solidFill>
                <a:latin typeface="Menlo" charset="0"/>
              </a:rPr>
              <a:t>Dónde</a:t>
            </a:r>
            <a:r>
              <a:rPr lang="en-US" sz="1800" dirty="0">
                <a:solidFill>
                  <a:srgbClr val="A31515"/>
                </a:solidFill>
                <a:latin typeface="Menlo" charset="0"/>
              </a:rPr>
              <a:t> </a:t>
            </a:r>
            <a:r>
              <a:rPr lang="en-US" sz="1800" dirty="0" err="1">
                <a:solidFill>
                  <a:srgbClr val="A31515"/>
                </a:solidFill>
                <a:latin typeface="Menlo" charset="0"/>
              </a:rPr>
              <a:t>estás</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r>
              <a:rPr lang="en-US" sz="1800" dirty="0">
                <a:solidFill>
                  <a:srgbClr val="001080"/>
                </a:solidFill>
                <a:latin typeface="Menlo" charset="0"/>
              </a:rPr>
              <a:t>results</a:t>
            </a:r>
            <a:r>
              <a:rPr lang="en-US" sz="1800" dirty="0">
                <a:solidFill>
                  <a:srgbClr val="000000"/>
                </a:solidFill>
                <a:latin typeface="Menlo" charset="0"/>
              </a:rPr>
              <a:t>) {</a:t>
            </a:r>
          </a:p>
          <a:p>
            <a:r>
              <a:rPr lang="en-US" sz="1800" dirty="0" smtClean="0">
                <a:solidFill>
                  <a:srgbClr val="0000FF"/>
                </a:solidFill>
                <a:latin typeface="Menlo" charset="0"/>
              </a:rPr>
              <a:t>		let</a:t>
            </a:r>
            <a:r>
              <a:rPr lang="en-US" sz="1800" dirty="0" smtClean="0">
                <a:solidFill>
                  <a:srgbClr val="000000"/>
                </a:solidFill>
                <a:latin typeface="Menlo" charset="0"/>
              </a:rPr>
              <a:t> </a:t>
            </a:r>
            <a:r>
              <a:rPr lang="en-US" sz="1800" dirty="0" err="1">
                <a:solidFill>
                  <a:srgbClr val="001080"/>
                </a:solidFill>
                <a:latin typeface="Menlo" charset="0"/>
              </a:rPr>
              <a:t>lugar</a:t>
            </a:r>
            <a:r>
              <a:rPr lang="en-US" sz="1800" dirty="0">
                <a:solidFill>
                  <a:srgbClr val="000000"/>
                </a:solidFill>
                <a:latin typeface="Menlo" charset="0"/>
              </a:rPr>
              <a:t> = </a:t>
            </a:r>
            <a:r>
              <a:rPr lang="en-US" sz="1800" dirty="0" err="1">
                <a:solidFill>
                  <a:srgbClr val="001080"/>
                </a:solidFill>
                <a:latin typeface="Menlo" charset="0"/>
              </a:rPr>
              <a:t>results</a:t>
            </a:r>
            <a:r>
              <a:rPr lang="en-US" sz="1800" dirty="0" err="1">
                <a:solidFill>
                  <a:srgbClr val="000000"/>
                </a:solidFill>
                <a:latin typeface="Menlo" charset="0"/>
              </a:rPr>
              <a:t>.</a:t>
            </a:r>
            <a:r>
              <a:rPr lang="en-US" sz="1800" dirty="0" err="1">
                <a:solidFill>
                  <a:srgbClr val="001080"/>
                </a:solidFill>
                <a:latin typeface="Menlo" charset="0"/>
              </a:rPr>
              <a:t>response</a:t>
            </a:r>
            <a:r>
              <a:rPr lang="en-US" sz="1800" dirty="0">
                <a:solidFill>
                  <a:srgbClr val="000000"/>
                </a:solidFill>
                <a:latin typeface="Menlo" charset="0"/>
              </a:rPr>
              <a:t>;</a:t>
            </a:r>
          </a:p>
          <a:p>
            <a:r>
              <a:rPr lang="en-US" sz="1800" dirty="0" smtClean="0">
                <a:solidFill>
                  <a:srgbClr val="001080"/>
                </a:solidFill>
                <a:latin typeface="Menlo" charset="0"/>
              </a:rPr>
              <a:t>		</a:t>
            </a:r>
            <a:r>
              <a:rPr lang="en-US" sz="1800" dirty="0" err="1" smtClean="0">
                <a:solidFill>
                  <a:srgbClr val="001080"/>
                </a:solidFill>
                <a:latin typeface="Menlo" charset="0"/>
              </a:rPr>
              <a:t>session</a:t>
            </a:r>
            <a:r>
              <a:rPr lang="en-US" sz="1800" dirty="0" err="1" smtClean="0">
                <a:solidFill>
                  <a:srgbClr val="000000"/>
                </a:solidFill>
                <a:latin typeface="Menlo" charset="0"/>
              </a:rPr>
              <a:t>.</a:t>
            </a:r>
            <a:r>
              <a:rPr lang="en-US" sz="1800" dirty="0" err="1" smtClean="0">
                <a:solidFill>
                  <a:srgbClr val="795E26"/>
                </a:solidFill>
                <a:latin typeface="Menlo" charset="0"/>
              </a:rPr>
              <a:t>endDialog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Saludos</a:t>
            </a:r>
            <a:r>
              <a:rPr lang="en-US" sz="1800" dirty="0">
                <a:solidFill>
                  <a:srgbClr val="A31515"/>
                </a:solidFill>
                <a:latin typeface="Menlo" charset="0"/>
              </a:rPr>
              <a:t> </a:t>
            </a:r>
            <a:r>
              <a:rPr lang="en-US" sz="1800" dirty="0" err="1">
                <a:solidFill>
                  <a:srgbClr val="A31515"/>
                </a:solidFill>
                <a:latin typeface="Menlo" charset="0"/>
              </a:rPr>
              <a:t>por</a:t>
            </a:r>
            <a:r>
              <a:rPr lang="en-US" sz="1800" dirty="0">
                <a:solidFill>
                  <a:srgbClr val="A31515"/>
                </a:solidFill>
                <a:latin typeface="Menlo" charset="0"/>
              </a:rPr>
              <a:t> </a:t>
            </a:r>
            <a:r>
              <a:rPr lang="en-US" sz="1800" dirty="0">
                <a:solidFill>
                  <a:srgbClr val="0000FF"/>
                </a:solidFill>
                <a:latin typeface="Menlo" charset="0"/>
              </a:rPr>
              <a:t>${</a:t>
            </a:r>
            <a:r>
              <a:rPr lang="en-US" sz="1800" dirty="0" err="1">
                <a:solidFill>
                  <a:srgbClr val="001080"/>
                </a:solidFill>
                <a:latin typeface="Menlo" charset="0"/>
              </a:rPr>
              <a:t>lugar</a:t>
            </a:r>
            <a:r>
              <a:rPr lang="en-US" sz="1800" dirty="0">
                <a:solidFill>
                  <a:srgbClr val="0000FF"/>
                </a:solidFill>
                <a:latin typeface="Menlo" charset="0"/>
              </a:rPr>
              <a:t>}</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a:solidFill>
                  <a:srgbClr val="000000"/>
                </a:solidFill>
                <a:latin typeface="Menlo" charset="0"/>
              </a:rPr>
              <a:t>]);</a:t>
            </a:r>
          </a:p>
          <a:p>
            <a:endParaRPr lang="en-US" sz="1800" b="0" dirty="0">
              <a:solidFill>
                <a:srgbClr val="000000"/>
              </a:solidFill>
              <a:effectLst/>
              <a:latin typeface="Menlo" charset="0"/>
            </a:endParaRPr>
          </a:p>
        </p:txBody>
      </p:sp>
    </p:spTree>
    <p:extLst>
      <p:ext uri="{BB962C8B-B14F-4D97-AF65-F5344CB8AC3E}">
        <p14:creationId xmlns:p14="http://schemas.microsoft.com/office/powerpoint/2010/main" val="45477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endDialog.js</a:t>
            </a:r>
            <a:endParaRPr lang="en-US" dirty="0"/>
          </a:p>
        </p:txBody>
      </p:sp>
      <p:sp>
        <p:nvSpPr>
          <p:cNvPr id="5" name="Text Placeholder 4"/>
          <p:cNvSpPr>
            <a:spLocks noGrp="1"/>
          </p:cNvSpPr>
          <p:nvPr>
            <p:ph type="body" sz="quarter" idx="10"/>
          </p:nvPr>
        </p:nvSpPr>
        <p:spPr>
          <a:xfrm>
            <a:off x="365760" y="1973262"/>
            <a:ext cx="11704320" cy="3043910"/>
          </a:xfrm>
        </p:spPr>
        <p:txBody>
          <a:bodyPr/>
          <a:lstStyle/>
          <a:p>
            <a:r>
              <a:rPr lang="en-US" sz="1800" dirty="0" err="1">
                <a:solidFill>
                  <a:srgbClr val="001080"/>
                </a:solidFill>
                <a:latin typeface="Menlo" charset="0"/>
              </a:rPr>
              <a:t>bot</a:t>
            </a:r>
            <a:r>
              <a:rPr lang="en-US" sz="1800" dirty="0" err="1">
                <a:solidFill>
                  <a:srgbClr val="000000"/>
                </a:solidFill>
                <a:latin typeface="Menlo" charset="0"/>
              </a:rPr>
              <a:t>.</a:t>
            </a:r>
            <a:r>
              <a:rPr lang="en-US" sz="1800" dirty="0" err="1">
                <a:solidFill>
                  <a:srgbClr val="795E26"/>
                </a:solidFill>
                <a:latin typeface="Menlo" charset="0"/>
              </a:rPr>
              <a:t>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preguntarLugar</a:t>
            </a:r>
            <a:r>
              <a:rPr lang="en-US" sz="1800" dirty="0">
                <a:solidFill>
                  <a:srgbClr val="A31515"/>
                </a:solidFill>
                <a:latin typeface="Menlo" charset="0"/>
              </a:rPr>
              <a:t>'</a:t>
            </a:r>
            <a:r>
              <a:rPr lang="en-US" sz="1800" dirty="0">
                <a:solidFill>
                  <a:srgbClr val="000000"/>
                </a:solidFill>
                <a:latin typeface="Menlo" charset="0"/>
              </a:rPr>
              <a:t>, [</a:t>
            </a: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p>
          <a:p>
            <a:r>
              <a:rPr lang="en-US" sz="1800" dirty="0" smtClean="0">
                <a:solidFill>
                  <a:srgbClr val="001080"/>
                </a:solidFill>
                <a:latin typeface="Menlo" charset="0"/>
              </a:rPr>
              <a:t>		</a:t>
            </a:r>
            <a:r>
              <a:rPr lang="en-US" sz="1800" dirty="0" err="1" smtClean="0">
                <a:solidFill>
                  <a:srgbClr val="001080"/>
                </a:solidFill>
                <a:latin typeface="Menlo" charset="0"/>
              </a:rPr>
              <a:t>builder</a:t>
            </a:r>
            <a:r>
              <a:rPr lang="en-US" sz="1800" dirty="0" err="1" smtClean="0">
                <a:solidFill>
                  <a:srgbClr val="000000"/>
                </a:solidFill>
                <a:latin typeface="Menlo" charset="0"/>
              </a:rPr>
              <a:t>.</a:t>
            </a:r>
            <a:r>
              <a:rPr lang="en-US" sz="1800" dirty="0" err="1" smtClean="0">
                <a:solidFill>
                  <a:srgbClr val="001080"/>
                </a:solidFill>
                <a:latin typeface="Menlo" charset="0"/>
              </a:rPr>
              <a:t>Prompts</a:t>
            </a:r>
            <a:r>
              <a:rPr lang="en-US" sz="1800" dirty="0" err="1" smtClean="0">
                <a:solidFill>
                  <a:srgbClr val="000000"/>
                </a:solidFill>
                <a:latin typeface="Menlo" charset="0"/>
              </a:rPr>
              <a:t>.</a:t>
            </a:r>
            <a:r>
              <a:rPr lang="en-US" sz="1800" dirty="0" err="1" smtClean="0">
                <a:solidFill>
                  <a:srgbClr val="795E26"/>
                </a:solidFill>
                <a:latin typeface="Menlo" charset="0"/>
              </a:rPr>
              <a:t>text</a:t>
            </a:r>
            <a:r>
              <a:rPr lang="en-US" sz="1800" dirty="0" smtClean="0">
                <a:solidFill>
                  <a:srgbClr val="000000"/>
                </a:solidFill>
                <a:latin typeface="Menlo" charset="0"/>
              </a:rPr>
              <a:t>(</a:t>
            </a:r>
            <a:r>
              <a:rPr lang="en-US" sz="1800" dirty="0" smtClean="0">
                <a:solidFill>
                  <a:srgbClr val="001080"/>
                </a:solidFill>
                <a:latin typeface="Menlo" charset="0"/>
              </a:rPr>
              <a:t>session</a:t>
            </a:r>
            <a:r>
              <a:rPr lang="en-US" sz="1800" dirty="0">
                <a:solidFill>
                  <a:srgbClr val="000000"/>
                </a:solidFill>
                <a:latin typeface="Menlo" charset="0"/>
              </a:rPr>
              <a:t>, </a:t>
            </a:r>
            <a:r>
              <a:rPr lang="en-US" sz="1800" dirty="0">
                <a:solidFill>
                  <a:srgbClr val="A31515"/>
                </a:solidFill>
                <a:latin typeface="Menlo" charset="0"/>
              </a:rPr>
              <a:t>'¿</a:t>
            </a:r>
            <a:r>
              <a:rPr lang="en-US" sz="1800" dirty="0" err="1">
                <a:solidFill>
                  <a:srgbClr val="A31515"/>
                </a:solidFill>
                <a:latin typeface="Menlo" charset="0"/>
              </a:rPr>
              <a:t>Dónde</a:t>
            </a:r>
            <a:r>
              <a:rPr lang="en-US" sz="1800" dirty="0">
                <a:solidFill>
                  <a:srgbClr val="A31515"/>
                </a:solidFill>
                <a:latin typeface="Menlo" charset="0"/>
              </a:rPr>
              <a:t> </a:t>
            </a:r>
            <a:r>
              <a:rPr lang="en-US" sz="1800" dirty="0" err="1">
                <a:solidFill>
                  <a:srgbClr val="A31515"/>
                </a:solidFill>
                <a:latin typeface="Menlo" charset="0"/>
              </a:rPr>
              <a:t>estás</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r>
              <a:rPr lang="en-US" sz="1800" dirty="0">
                <a:solidFill>
                  <a:srgbClr val="001080"/>
                </a:solidFill>
                <a:latin typeface="Menlo" charset="0"/>
              </a:rPr>
              <a:t>results</a:t>
            </a:r>
            <a:r>
              <a:rPr lang="en-US" sz="1800" dirty="0">
                <a:solidFill>
                  <a:srgbClr val="000000"/>
                </a:solidFill>
                <a:latin typeface="Menlo" charset="0"/>
              </a:rPr>
              <a:t>) {</a:t>
            </a:r>
          </a:p>
          <a:p>
            <a:r>
              <a:rPr lang="en-US" sz="1800" dirty="0" smtClean="0">
                <a:solidFill>
                  <a:srgbClr val="001080"/>
                </a:solidFill>
                <a:latin typeface="Menlo" charset="0"/>
              </a:rPr>
              <a:t>		</a:t>
            </a:r>
            <a:r>
              <a:rPr lang="en-US" sz="1800" dirty="0" err="1" smtClean="0">
                <a:solidFill>
                  <a:srgbClr val="001080"/>
                </a:solidFill>
                <a:latin typeface="Menlo" charset="0"/>
              </a:rPr>
              <a:t>session</a:t>
            </a:r>
            <a:r>
              <a:rPr lang="en-US" sz="1800" dirty="0" err="1" smtClean="0">
                <a:solidFill>
                  <a:srgbClr val="000000"/>
                </a:solidFill>
                <a:latin typeface="Menlo" charset="0"/>
              </a:rPr>
              <a:t>.</a:t>
            </a:r>
            <a:r>
              <a:rPr lang="en-US" sz="1800" dirty="0" err="1" smtClean="0">
                <a:solidFill>
                  <a:srgbClr val="795E26"/>
                </a:solidFill>
                <a:latin typeface="Menlo" charset="0"/>
              </a:rPr>
              <a:t>endDialogWithResult</a:t>
            </a:r>
            <a:r>
              <a:rPr lang="en-US" sz="1800" dirty="0" smtClean="0">
                <a:solidFill>
                  <a:srgbClr val="000000"/>
                </a:solidFill>
                <a:latin typeface="Menlo" charset="0"/>
              </a:rPr>
              <a:t>(</a:t>
            </a:r>
            <a:r>
              <a:rPr lang="en-US" sz="1800" dirty="0" smtClean="0">
                <a:solidFill>
                  <a:srgbClr val="001080"/>
                </a:solidFill>
                <a:latin typeface="Menlo" charset="0"/>
              </a:rPr>
              <a:t>results</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a:solidFill>
                  <a:srgbClr val="000000"/>
                </a:solidFill>
                <a:latin typeface="Menlo" charset="0"/>
              </a:rPr>
              <a:t>]);</a:t>
            </a:r>
          </a:p>
          <a:p>
            <a:endParaRPr lang="en-US" sz="1800" b="0" dirty="0">
              <a:solidFill>
                <a:srgbClr val="000000"/>
              </a:solidFill>
              <a:effectLst/>
              <a:latin typeface="Menlo" charset="0"/>
            </a:endParaRPr>
          </a:p>
        </p:txBody>
      </p:sp>
    </p:spTree>
    <p:extLst>
      <p:ext uri="{BB962C8B-B14F-4D97-AF65-F5344CB8AC3E}">
        <p14:creationId xmlns:p14="http://schemas.microsoft.com/office/powerpoint/2010/main" val="15883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Almacenar</a:t>
            </a:r>
            <a:r>
              <a:rPr lang="en-US" dirty="0" smtClean="0"/>
              <a:t> </a:t>
            </a:r>
            <a:r>
              <a:rPr lang="en-US" dirty="0" err="1" smtClean="0"/>
              <a:t>datos</a:t>
            </a:r>
            <a:r>
              <a:rPr lang="en-US" dirty="0" smtClean="0"/>
              <a:t> del </a:t>
            </a:r>
            <a:r>
              <a:rPr lang="en-US" dirty="0" err="1" smtClean="0"/>
              <a:t>usuario</a:t>
            </a:r>
            <a:endParaRPr lang="en-US" dirty="0"/>
          </a:p>
        </p:txBody>
      </p:sp>
      <p:sp>
        <p:nvSpPr>
          <p:cNvPr id="3" name="Text Placeholder 2"/>
          <p:cNvSpPr>
            <a:spLocks noGrp="1"/>
          </p:cNvSpPr>
          <p:nvPr>
            <p:ph type="body" sz="quarter" idx="10"/>
          </p:nvPr>
        </p:nvSpPr>
        <p:spPr>
          <a:xfrm>
            <a:off x="365760" y="1371600"/>
            <a:ext cx="11704320" cy="2431435"/>
          </a:xfrm>
        </p:spPr>
        <p:txBody>
          <a:bodyPr/>
          <a:lstStyle/>
          <a:p>
            <a:r>
              <a:rPr lang="en-US" dirty="0" err="1" smtClean="0"/>
              <a:t>userData</a:t>
            </a:r>
            <a:endParaRPr lang="en-US" dirty="0" smtClean="0"/>
          </a:p>
          <a:p>
            <a:endParaRPr lang="en-US" dirty="0" smtClean="0"/>
          </a:p>
          <a:p>
            <a:r>
              <a:rPr lang="en-US" dirty="0" err="1" smtClean="0"/>
              <a:t>conversationData</a:t>
            </a:r>
            <a:endParaRPr lang="en-US" dirty="0" smtClean="0"/>
          </a:p>
          <a:p>
            <a:endParaRPr lang="en-US" dirty="0"/>
          </a:p>
          <a:p>
            <a:r>
              <a:rPr lang="en-US" dirty="0" err="1" smtClean="0"/>
              <a:t>dialogData</a:t>
            </a:r>
            <a:endParaRPr lang="en-US" dirty="0" smtClean="0"/>
          </a:p>
        </p:txBody>
      </p:sp>
    </p:spTree>
    <p:extLst>
      <p:ext uri="{BB962C8B-B14F-4D97-AF65-F5344CB8AC3E}">
        <p14:creationId xmlns:p14="http://schemas.microsoft.com/office/powerpoint/2010/main" val="121358589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userData.js</a:t>
            </a:r>
            <a:endParaRPr lang="en-US" dirty="0"/>
          </a:p>
        </p:txBody>
      </p:sp>
      <p:sp>
        <p:nvSpPr>
          <p:cNvPr id="5" name="Text Placeholder 4"/>
          <p:cNvSpPr>
            <a:spLocks noGrp="1"/>
          </p:cNvSpPr>
          <p:nvPr>
            <p:ph type="body" sz="quarter" idx="10"/>
          </p:nvPr>
        </p:nvSpPr>
        <p:spPr>
          <a:xfrm>
            <a:off x="346483" y="1280160"/>
            <a:ext cx="11704320" cy="5703100"/>
          </a:xfrm>
        </p:spPr>
        <p:txBody>
          <a:bodyPr/>
          <a:lstStyle/>
          <a:p>
            <a:r>
              <a:rPr lang="en-US" sz="1600" dirty="0" err="1">
                <a:solidFill>
                  <a:srgbClr val="001080"/>
                </a:solidFill>
                <a:latin typeface="Menlo" charset="0"/>
              </a:rPr>
              <a:t>bot</a:t>
            </a:r>
            <a:r>
              <a:rPr lang="en-US" sz="1600" dirty="0" err="1">
                <a:solidFill>
                  <a:srgbClr val="000000"/>
                </a:solidFill>
                <a:latin typeface="Menlo" charset="0"/>
              </a:rPr>
              <a:t>.</a:t>
            </a:r>
            <a:r>
              <a:rPr lang="en-US" sz="1600" dirty="0" err="1">
                <a:solidFill>
                  <a:srgbClr val="795E26"/>
                </a:solidFill>
                <a:latin typeface="Menlo" charset="0"/>
              </a:rPr>
              <a:t>dialog</a:t>
            </a:r>
            <a:r>
              <a:rPr lang="en-US" sz="1600" dirty="0">
                <a:solidFill>
                  <a:srgbClr val="000000"/>
                </a:solidFill>
                <a:latin typeface="Menlo" charset="0"/>
              </a:rPr>
              <a:t>(</a:t>
            </a:r>
            <a:r>
              <a:rPr lang="en-US" sz="1600" dirty="0">
                <a:solidFill>
                  <a:srgbClr val="A31515"/>
                </a:solidFill>
                <a:latin typeface="Menlo" charset="0"/>
              </a:rPr>
              <a:t>'/'</a:t>
            </a:r>
            <a:r>
              <a:rPr lang="en-US" sz="1600" dirty="0">
                <a:solidFill>
                  <a:srgbClr val="000000"/>
                </a:solidFill>
                <a:latin typeface="Menlo" charset="0"/>
              </a:rPr>
              <a:t>, [</a:t>
            </a:r>
          </a:p>
          <a:p>
            <a:r>
              <a:rPr lang="en-US" sz="1600" dirty="0">
                <a:solidFill>
                  <a:srgbClr val="0000FF"/>
                </a:solidFill>
                <a:latin typeface="Menlo" charset="0"/>
              </a:rPr>
              <a:t> </a:t>
            </a:r>
            <a:r>
              <a:rPr lang="en-US" sz="1600" dirty="0" smtClean="0">
                <a:solidFill>
                  <a:srgbClr val="0000FF"/>
                </a:solidFill>
                <a:latin typeface="Menlo" charset="0"/>
              </a:rPr>
              <a:t>  function</a:t>
            </a:r>
            <a:r>
              <a:rPr lang="en-US" sz="1600" dirty="0" smtClean="0">
                <a:solidFill>
                  <a:srgbClr val="000000"/>
                </a:solidFill>
                <a:latin typeface="Menlo" charset="0"/>
              </a:rPr>
              <a:t> </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r>
              <a:rPr lang="en-US" sz="1600" dirty="0">
                <a:solidFill>
                  <a:srgbClr val="001080"/>
                </a:solidFill>
                <a:latin typeface="Menlo" charset="0"/>
              </a:rPr>
              <a:t>next</a:t>
            </a:r>
            <a:r>
              <a:rPr lang="en-US" sz="1600" dirty="0">
                <a:solidFill>
                  <a:srgbClr val="000000"/>
                </a:solidFill>
                <a:latin typeface="Menlo" charset="0"/>
              </a:rPr>
              <a:t>) {</a:t>
            </a:r>
          </a:p>
          <a:p>
            <a:r>
              <a:rPr lang="en-US" sz="1600" dirty="0" smtClean="0">
                <a:solidFill>
                  <a:srgbClr val="AF00DB"/>
                </a:solidFill>
                <a:latin typeface="Menlo" charset="0"/>
              </a:rPr>
              <a:t>	if</a:t>
            </a:r>
            <a:r>
              <a:rPr lang="en-US" sz="1600" dirty="0" smtClean="0">
                <a:solidFill>
                  <a:srgbClr val="000000"/>
                </a:solidFill>
                <a:latin typeface="Menlo" charset="0"/>
              </a:rPr>
              <a:t> </a:t>
            </a:r>
            <a:r>
              <a:rPr lang="en-US" sz="1600" dirty="0">
                <a:solidFill>
                  <a:srgbClr val="000000"/>
                </a:solidFill>
                <a:latin typeface="Menlo" charset="0"/>
              </a:rPr>
              <a:t>(!</a:t>
            </a:r>
            <a:r>
              <a:rPr lang="en-US" sz="1600" dirty="0" err="1">
                <a:solidFill>
                  <a:srgbClr val="001080"/>
                </a:solidFill>
                <a:latin typeface="Menlo" charset="0"/>
              </a:rPr>
              <a:t>session</a:t>
            </a:r>
            <a:r>
              <a:rPr lang="en-US" sz="1600" dirty="0" err="1">
                <a:solidFill>
                  <a:srgbClr val="000000"/>
                </a:solidFill>
                <a:latin typeface="Menlo" charset="0"/>
              </a:rPr>
              <a:t>.</a:t>
            </a:r>
            <a:r>
              <a:rPr lang="en-US" sz="1600" dirty="0" err="1">
                <a:solidFill>
                  <a:srgbClr val="001080"/>
                </a:solidFill>
                <a:latin typeface="Menlo" charset="0"/>
              </a:rPr>
              <a:t>userData</a:t>
            </a:r>
            <a:r>
              <a:rPr lang="en-US" sz="1600" dirty="0" err="1">
                <a:solidFill>
                  <a:srgbClr val="000000"/>
                </a:solidFill>
                <a:latin typeface="Menlo" charset="0"/>
              </a:rPr>
              <a:t>.</a:t>
            </a:r>
            <a:r>
              <a:rPr lang="en-US" sz="1600" dirty="0" err="1">
                <a:solidFill>
                  <a:srgbClr val="001080"/>
                </a:solidFill>
                <a:latin typeface="Menlo" charset="0"/>
              </a:rPr>
              <a:t>nombre</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a:solidFill>
                  <a:srgbClr val="001080"/>
                </a:solidFill>
                <a:latin typeface="Menlo" charset="0"/>
              </a:rPr>
              <a:t> </a:t>
            </a:r>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text</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Cómo</a:t>
            </a:r>
            <a:r>
              <a:rPr lang="en-US" sz="1600" dirty="0">
                <a:solidFill>
                  <a:srgbClr val="A31515"/>
                </a:solidFill>
                <a:latin typeface="Menlo" charset="0"/>
              </a:rPr>
              <a:t> </a:t>
            </a:r>
            <a:r>
              <a:rPr lang="en-US" sz="1600" dirty="0" err="1">
                <a:solidFill>
                  <a:srgbClr val="A31515"/>
                </a:solidFill>
                <a:latin typeface="Menlo" charset="0"/>
              </a:rPr>
              <a:t>te</a:t>
            </a:r>
            <a:r>
              <a:rPr lang="en-US" sz="1600" dirty="0">
                <a:solidFill>
                  <a:srgbClr val="A31515"/>
                </a:solidFill>
                <a:latin typeface="Menlo" charset="0"/>
              </a:rPr>
              <a:t> llamas?'</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smtClean="0">
                <a:solidFill>
                  <a:srgbClr val="AF00DB"/>
                </a:solidFill>
                <a:latin typeface="Menlo" charset="0"/>
              </a:rPr>
              <a:t>	else</a:t>
            </a:r>
            <a:r>
              <a:rPr lang="en-US" sz="1600" dirty="0" smtClean="0">
                <a:solidFill>
                  <a:srgbClr val="000000"/>
                </a:solidFill>
                <a:latin typeface="Menlo" charset="0"/>
              </a:rPr>
              <a:t> </a:t>
            </a:r>
            <a:r>
              <a:rPr lang="en-US" sz="1600" dirty="0">
                <a:solidFill>
                  <a:srgbClr val="000000"/>
                </a:solidFill>
                <a:latin typeface="Menlo" charset="0"/>
              </a:rPr>
              <a:t>{</a:t>
            </a:r>
          </a:p>
          <a:p>
            <a:r>
              <a:rPr lang="en-US" sz="1600" dirty="0" smtClean="0">
                <a:solidFill>
                  <a:srgbClr val="795E26"/>
                </a:solidFill>
                <a:latin typeface="Menlo" charset="0"/>
              </a:rPr>
              <a:t>	</a:t>
            </a:r>
            <a:r>
              <a:rPr lang="en-US" sz="1600" dirty="0">
                <a:solidFill>
                  <a:srgbClr val="795E26"/>
                </a:solidFill>
                <a:latin typeface="Menlo" charset="0"/>
              </a:rPr>
              <a:t> </a:t>
            </a:r>
            <a:r>
              <a:rPr lang="en-US" sz="1600" dirty="0" smtClean="0">
                <a:solidFill>
                  <a:srgbClr val="795E26"/>
                </a:solidFill>
                <a:latin typeface="Menlo" charset="0"/>
              </a:rPr>
              <a:t>  next</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 </a:t>
            </a:r>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FF"/>
                </a:solidFill>
                <a:latin typeface="Menlo" charset="0"/>
              </a:rPr>
              <a:t> </a:t>
            </a:r>
            <a:r>
              <a:rPr lang="en-US" sz="1600" dirty="0" smtClean="0">
                <a:solidFill>
                  <a:srgbClr val="0000FF"/>
                </a:solidFill>
                <a:latin typeface="Menlo" charset="0"/>
              </a:rPr>
              <a:t>  function</a:t>
            </a:r>
            <a:r>
              <a:rPr lang="en-US" sz="1600" dirty="0" smtClean="0">
                <a:solidFill>
                  <a:srgbClr val="000000"/>
                </a:solidFill>
                <a:latin typeface="Menlo" charset="0"/>
              </a:rPr>
              <a:t> </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AF00DB"/>
                </a:solidFill>
                <a:latin typeface="Menlo" charset="0"/>
              </a:rPr>
              <a:t>	if</a:t>
            </a:r>
            <a:r>
              <a:rPr lang="en-US" sz="1600" dirty="0" smtClean="0">
                <a:solidFill>
                  <a:srgbClr val="000000"/>
                </a:solidFill>
                <a:latin typeface="Menlo" charset="0"/>
              </a:rPr>
              <a:t> </a:t>
            </a:r>
            <a:r>
              <a:rPr lang="en-US" sz="1600" dirty="0">
                <a:solidFill>
                  <a:srgbClr val="000000"/>
                </a:solidFill>
                <a:latin typeface="Menlo" charset="0"/>
              </a:rPr>
              <a:t>(</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 {</a:t>
            </a:r>
          </a:p>
          <a:p>
            <a:r>
              <a:rPr lang="en-US" sz="1600" dirty="0" smtClean="0">
                <a:solidFill>
                  <a:srgbClr val="0000FF"/>
                </a:solidFill>
                <a:latin typeface="Menlo" charset="0"/>
              </a:rPr>
              <a:t>	</a:t>
            </a:r>
            <a:r>
              <a:rPr lang="en-US" sz="1600" dirty="0">
                <a:solidFill>
                  <a:srgbClr val="0000FF"/>
                </a:solidFill>
                <a:latin typeface="Menlo" charset="0"/>
              </a:rPr>
              <a:t> </a:t>
            </a:r>
            <a:r>
              <a:rPr lang="en-US" sz="1600" dirty="0" smtClean="0">
                <a:solidFill>
                  <a:srgbClr val="0000FF"/>
                </a:solidFill>
                <a:latin typeface="Menlo" charset="0"/>
              </a:rPr>
              <a:t> let</a:t>
            </a:r>
            <a:r>
              <a:rPr lang="en-US" sz="1600" dirty="0" smtClean="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 =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a:solidFill>
                  <a:srgbClr val="001080"/>
                </a:solidFill>
                <a:latin typeface="Menlo" charset="0"/>
              </a:rPr>
              <a:t> </a:t>
            </a:r>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userData</a:t>
            </a:r>
            <a:r>
              <a:rPr lang="en-US" sz="1600" dirty="0" err="1" smtClean="0">
                <a:solidFill>
                  <a:srgbClr val="000000"/>
                </a:solidFill>
                <a:latin typeface="Menlo" charset="0"/>
              </a:rPr>
              <a:t>.</a:t>
            </a:r>
            <a:r>
              <a:rPr lang="en-US" sz="1600" dirty="0" err="1" smtClean="0">
                <a:solidFill>
                  <a:srgbClr val="001080"/>
                </a:solidFill>
                <a:latin typeface="Menlo" charset="0"/>
              </a:rPr>
              <a:t>nombre</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000000"/>
                </a:solidFill>
                <a:latin typeface="Menlo" charset="0"/>
              </a:rPr>
              <a:t/>
            </a:r>
            <a:br>
              <a:rPr lang="en-US" sz="1600" dirty="0">
                <a:solidFill>
                  <a:srgbClr val="000000"/>
                </a:solidFill>
                <a:latin typeface="Menlo" charset="0"/>
              </a:rPr>
            </a:br>
            <a:r>
              <a:rPr lang="en-US" sz="1600" dirty="0" smtClean="0">
                <a:solidFill>
                  <a:srgbClr val="000000"/>
                </a:solidFill>
                <a:latin typeface="Menlo" charset="0"/>
              </a:rPr>
              <a:t>	</a:t>
            </a:r>
          </a:p>
          <a:p>
            <a:r>
              <a:rPr lang="en-US" sz="1600" dirty="0">
                <a:solidFill>
                  <a:srgbClr val="00000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795E26"/>
                </a:solidFill>
                <a:latin typeface="Menlo" charset="0"/>
              </a:rPr>
              <a:t>send</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Hola</a:t>
            </a:r>
            <a:r>
              <a:rPr lang="en-US" sz="1600" dirty="0">
                <a:solidFill>
                  <a:srgbClr val="A31515"/>
                </a:solidFill>
                <a:latin typeface="Menlo" charset="0"/>
              </a:rPr>
              <a:t> </a:t>
            </a:r>
            <a:r>
              <a:rPr lang="en-US" sz="1600" dirty="0">
                <a:solidFill>
                  <a:srgbClr val="0000FF"/>
                </a:solidFill>
                <a:latin typeface="Menlo" charset="0"/>
              </a:rPr>
              <a:t>${</a:t>
            </a:r>
            <a:r>
              <a:rPr lang="en-US" sz="1600" dirty="0" err="1">
                <a:solidFill>
                  <a:srgbClr val="001080"/>
                </a:solidFill>
                <a:latin typeface="Menlo" charset="0"/>
              </a:rPr>
              <a:t>session</a:t>
            </a:r>
            <a:r>
              <a:rPr lang="en-US" sz="1600" dirty="0" err="1">
                <a:solidFill>
                  <a:srgbClr val="A31515"/>
                </a:solidFill>
                <a:latin typeface="Menlo" charset="0"/>
              </a:rPr>
              <a:t>.</a:t>
            </a:r>
            <a:r>
              <a:rPr lang="en-US" sz="1600" dirty="0" err="1">
                <a:solidFill>
                  <a:srgbClr val="001080"/>
                </a:solidFill>
                <a:latin typeface="Menlo" charset="0"/>
              </a:rPr>
              <a:t>userData</a:t>
            </a:r>
            <a:r>
              <a:rPr lang="en-US" sz="1600" dirty="0" err="1">
                <a:solidFill>
                  <a:srgbClr val="A31515"/>
                </a:solidFill>
                <a:latin typeface="Menlo" charset="0"/>
              </a:rPr>
              <a:t>.</a:t>
            </a:r>
            <a:r>
              <a:rPr lang="en-US" sz="1600" dirty="0" err="1">
                <a:solidFill>
                  <a:srgbClr val="001080"/>
                </a:solidFill>
                <a:latin typeface="Menlo" charset="0"/>
              </a:rPr>
              <a:t>nombre</a:t>
            </a:r>
            <a:r>
              <a:rPr lang="en-US" sz="1600" dirty="0">
                <a:solidFill>
                  <a:srgbClr val="0000FF"/>
                </a:solidFill>
                <a:latin typeface="Menlo" charset="0"/>
              </a:rPr>
              <a:t>}</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a:t>
            </a:r>
          </a:p>
          <a:p>
            <a:endParaRPr lang="en-US" sz="1600" b="0" dirty="0">
              <a:solidFill>
                <a:srgbClr val="000000"/>
              </a:solidFill>
              <a:effectLst/>
              <a:latin typeface="Menlo" charset="0"/>
            </a:endParaRPr>
          </a:p>
        </p:txBody>
      </p:sp>
    </p:spTree>
    <p:extLst>
      <p:ext uri="{BB962C8B-B14F-4D97-AF65-F5344CB8AC3E}">
        <p14:creationId xmlns:p14="http://schemas.microsoft.com/office/powerpoint/2010/main" val="203887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Interacción</a:t>
            </a:r>
            <a:r>
              <a:rPr lang="en-US" dirty="0" smtClean="0"/>
              <a:t> con el </a:t>
            </a:r>
            <a:r>
              <a:rPr lang="en-US" dirty="0" err="1" smtClean="0"/>
              <a:t>usuario</a:t>
            </a:r>
            <a:endParaRPr lang="en-US" dirty="0"/>
          </a:p>
        </p:txBody>
      </p:sp>
    </p:spTree>
    <p:extLst>
      <p:ext uri="{BB962C8B-B14F-4D97-AF65-F5344CB8AC3E}">
        <p14:creationId xmlns:p14="http://schemas.microsoft.com/office/powerpoint/2010/main" val="652946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Tipos</a:t>
            </a:r>
            <a:r>
              <a:rPr lang="en-US" dirty="0" smtClean="0"/>
              <a:t> de "Prompt"</a:t>
            </a:r>
            <a:endParaRPr lang="en-US" dirty="0"/>
          </a:p>
        </p:txBody>
      </p:sp>
      <p:sp>
        <p:nvSpPr>
          <p:cNvPr id="3" name="Text Placeholder 2"/>
          <p:cNvSpPr>
            <a:spLocks noGrp="1"/>
          </p:cNvSpPr>
          <p:nvPr>
            <p:ph type="body" sz="quarter" idx="10"/>
          </p:nvPr>
        </p:nvSpPr>
        <p:spPr>
          <a:xfrm>
            <a:off x="365760" y="1371600"/>
            <a:ext cx="11704320" cy="4290405"/>
          </a:xfrm>
        </p:spPr>
        <p:txBody>
          <a:bodyPr/>
          <a:lstStyle/>
          <a:p>
            <a:r>
              <a:rPr lang="en-US" dirty="0" smtClean="0"/>
              <a:t>confirm</a:t>
            </a:r>
          </a:p>
          <a:p>
            <a:endParaRPr lang="en-US" dirty="0" smtClean="0"/>
          </a:p>
          <a:p>
            <a:r>
              <a:rPr lang="en-US" dirty="0" smtClean="0"/>
              <a:t>text</a:t>
            </a:r>
          </a:p>
          <a:p>
            <a:endParaRPr lang="en-US" dirty="0"/>
          </a:p>
          <a:p>
            <a:r>
              <a:rPr lang="en-US" dirty="0" smtClean="0"/>
              <a:t>number</a:t>
            </a:r>
          </a:p>
          <a:p>
            <a:endParaRPr lang="en-US" dirty="0"/>
          </a:p>
          <a:p>
            <a:r>
              <a:rPr lang="en-US" dirty="0" smtClean="0"/>
              <a:t>choice</a:t>
            </a:r>
          </a:p>
          <a:p>
            <a:endParaRPr lang="en-US" dirty="0"/>
          </a:p>
          <a:p>
            <a:r>
              <a:rPr lang="en-US" dirty="0" smtClean="0"/>
              <a:t>time</a:t>
            </a:r>
          </a:p>
        </p:txBody>
      </p:sp>
    </p:spTree>
    <p:extLst>
      <p:ext uri="{BB962C8B-B14F-4D97-AF65-F5344CB8AC3E}">
        <p14:creationId xmlns:p14="http://schemas.microsoft.com/office/powerpoint/2010/main" val="75728185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prompts.js</a:t>
            </a:r>
            <a:endParaRPr lang="en-US" dirty="0"/>
          </a:p>
        </p:txBody>
      </p:sp>
      <p:sp>
        <p:nvSpPr>
          <p:cNvPr id="5" name="Text Placeholder 4"/>
          <p:cNvSpPr>
            <a:spLocks noGrp="1"/>
          </p:cNvSpPr>
          <p:nvPr>
            <p:ph type="body" sz="quarter" idx="10"/>
          </p:nvPr>
        </p:nvSpPr>
        <p:spPr>
          <a:xfrm>
            <a:off x="365760" y="1820862"/>
            <a:ext cx="11704320" cy="3613297"/>
          </a:xfrm>
        </p:spPr>
        <p:txBody>
          <a:bodyPr/>
          <a:lstStyle/>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r>
              <a:rPr lang="en-US" sz="1600" dirty="0">
                <a:solidFill>
                  <a:srgbClr val="001080"/>
                </a:solidFill>
                <a:latin typeface="Menlo" charset="0"/>
              </a:rPr>
              <a:t>next</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text</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Cómo</a:t>
            </a:r>
            <a:r>
              <a:rPr lang="en-US" sz="1600" dirty="0">
                <a:solidFill>
                  <a:srgbClr val="A31515"/>
                </a:solidFill>
                <a:latin typeface="Menlo" charset="0"/>
              </a:rPr>
              <a:t> </a:t>
            </a:r>
            <a:r>
              <a:rPr lang="en-US" sz="1600" dirty="0" err="1">
                <a:solidFill>
                  <a:srgbClr val="A31515"/>
                </a:solidFill>
                <a:latin typeface="Menlo" charset="0"/>
              </a:rPr>
              <a:t>te</a:t>
            </a:r>
            <a:r>
              <a:rPr lang="en-US" sz="1600" dirty="0">
                <a:solidFill>
                  <a:srgbClr val="A31515"/>
                </a:solidFill>
                <a:latin typeface="Menlo" charset="0"/>
              </a:rPr>
              <a:t> llamas?'</a:t>
            </a:r>
            <a:r>
              <a:rPr lang="en-US" sz="1600" dirty="0">
                <a:solidFill>
                  <a:srgbClr val="000000"/>
                </a:solidFill>
                <a:latin typeface="Menlo" charset="0"/>
              </a:rPr>
              <a:t>);</a:t>
            </a:r>
          </a:p>
          <a:p>
            <a:r>
              <a:rPr lang="en-US" sz="1600" dirty="0">
                <a:solidFill>
                  <a:srgbClr val="000000"/>
                </a:solidFill>
                <a:latin typeface="Menlo" charset="0"/>
              </a:rPr>
              <a:t>},</a:t>
            </a:r>
          </a:p>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nombre</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number</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`Ok, </a:t>
            </a:r>
            <a:r>
              <a:rPr lang="en-US" sz="1600" dirty="0">
                <a:solidFill>
                  <a:srgbClr val="0000FF"/>
                </a:solidFill>
                <a:latin typeface="Menlo" charset="0"/>
              </a:rPr>
              <a:t>${</a:t>
            </a:r>
            <a:r>
              <a:rPr lang="en-US" sz="1600" dirty="0" err="1">
                <a:solidFill>
                  <a:srgbClr val="001080"/>
                </a:solidFill>
                <a:latin typeface="Menlo" charset="0"/>
              </a:rPr>
              <a:t>session</a:t>
            </a:r>
            <a:r>
              <a:rPr lang="en-US" sz="1600" dirty="0" err="1">
                <a:solidFill>
                  <a:srgbClr val="A31515"/>
                </a:solidFill>
                <a:latin typeface="Menlo" charset="0"/>
              </a:rPr>
              <a:t>.</a:t>
            </a:r>
            <a:r>
              <a:rPr lang="en-US" sz="1600" dirty="0" err="1">
                <a:solidFill>
                  <a:srgbClr val="001080"/>
                </a:solidFill>
                <a:latin typeface="Menlo" charset="0"/>
              </a:rPr>
              <a:t>dialogData</a:t>
            </a:r>
            <a:r>
              <a:rPr lang="en-US" sz="1600" dirty="0" err="1">
                <a:solidFill>
                  <a:srgbClr val="A31515"/>
                </a:solidFill>
                <a:latin typeface="Menlo" charset="0"/>
              </a:rPr>
              <a:t>.</a:t>
            </a:r>
            <a:r>
              <a:rPr lang="en-US" sz="1600" dirty="0" err="1">
                <a:solidFill>
                  <a:srgbClr val="001080"/>
                </a:solidFill>
                <a:latin typeface="Menlo" charset="0"/>
              </a:rPr>
              <a:t>nombre</a:t>
            </a:r>
            <a:r>
              <a:rPr lang="en-US" sz="1600" dirty="0">
                <a:solidFill>
                  <a:srgbClr val="0000FF"/>
                </a:solidFill>
                <a:latin typeface="Menlo" charset="0"/>
              </a:rPr>
              <a:t>}</a:t>
            </a:r>
            <a:r>
              <a:rPr lang="en-US" sz="1600" dirty="0">
                <a:solidFill>
                  <a:srgbClr val="A31515"/>
                </a:solidFill>
                <a:latin typeface="Menlo" charset="0"/>
              </a:rPr>
              <a:t>. ¿</a:t>
            </a:r>
            <a:r>
              <a:rPr lang="en-US" sz="1600" dirty="0" err="1">
                <a:solidFill>
                  <a:srgbClr val="A31515"/>
                </a:solidFill>
                <a:latin typeface="Menlo" charset="0"/>
              </a:rPr>
              <a:t>Cuál</a:t>
            </a:r>
            <a:r>
              <a:rPr lang="en-US" sz="1600" dirty="0">
                <a:solidFill>
                  <a:srgbClr val="A31515"/>
                </a:solidFill>
                <a:latin typeface="Menlo" charset="0"/>
              </a:rPr>
              <a:t> </a:t>
            </a:r>
            <a:r>
              <a:rPr lang="en-US" sz="1600" dirty="0" err="1">
                <a:solidFill>
                  <a:srgbClr val="A31515"/>
                </a:solidFill>
                <a:latin typeface="Menlo" charset="0"/>
              </a:rPr>
              <a:t>es</a:t>
            </a:r>
            <a:r>
              <a:rPr lang="en-US" sz="1600" dirty="0">
                <a:solidFill>
                  <a:srgbClr val="A31515"/>
                </a:solidFill>
                <a:latin typeface="Menlo" charset="0"/>
              </a:rPr>
              <a:t> </a:t>
            </a:r>
            <a:r>
              <a:rPr lang="en-US" sz="1600" dirty="0" err="1">
                <a:solidFill>
                  <a:srgbClr val="A31515"/>
                </a:solidFill>
                <a:latin typeface="Menlo" charset="0"/>
              </a:rPr>
              <a:t>tu</a:t>
            </a:r>
            <a:r>
              <a:rPr lang="en-US" sz="1600" dirty="0">
                <a:solidFill>
                  <a:srgbClr val="A31515"/>
                </a:solidFill>
                <a:latin typeface="Menlo" charset="0"/>
              </a:rPr>
              <a:t> </a:t>
            </a:r>
            <a:r>
              <a:rPr lang="en-US" sz="1600" dirty="0" smtClean="0">
                <a:solidFill>
                  <a:srgbClr val="A31515"/>
                </a:solidFill>
                <a:latin typeface="Menlo" charset="0"/>
              </a:rPr>
              <a:t>			</a:t>
            </a:r>
            <a:r>
              <a:rPr lang="en-US" sz="1600" dirty="0" err="1" smtClean="0">
                <a:solidFill>
                  <a:srgbClr val="A31515"/>
                </a:solidFill>
                <a:latin typeface="Menlo" charset="0"/>
              </a:rPr>
              <a:t>edad</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a:t>
            </a:r>
          </a:p>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edad</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time</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Qué</a:t>
            </a:r>
            <a:r>
              <a:rPr lang="en-US" sz="1600" dirty="0">
                <a:solidFill>
                  <a:srgbClr val="A31515"/>
                </a:solidFill>
                <a:latin typeface="Menlo" charset="0"/>
              </a:rPr>
              <a:t> hora </a:t>
            </a:r>
            <a:r>
              <a:rPr lang="en-US" sz="1600" dirty="0" err="1">
                <a:solidFill>
                  <a:srgbClr val="A31515"/>
                </a:solidFill>
                <a:latin typeface="Menlo" charset="0"/>
              </a:rPr>
              <a:t>es</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a:t>
            </a:r>
            <a:endParaRPr lang="en-US" sz="1600" b="0" dirty="0">
              <a:solidFill>
                <a:srgbClr val="000000"/>
              </a:solidFill>
              <a:effectLst/>
              <a:latin typeface="Menlo" charset="0"/>
            </a:endParaRPr>
          </a:p>
        </p:txBody>
      </p:sp>
    </p:spTree>
    <p:extLst>
      <p:ext uri="{BB962C8B-B14F-4D97-AF65-F5344CB8AC3E}">
        <p14:creationId xmlns:p14="http://schemas.microsoft.com/office/powerpoint/2010/main" val="79187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Botones</a:t>
            </a:r>
            <a:endParaRPr lang="en-US" dirty="0"/>
          </a:p>
        </p:txBody>
      </p:sp>
      <p:sp>
        <p:nvSpPr>
          <p:cNvPr id="3" name="Text Placeholder 2"/>
          <p:cNvSpPr>
            <a:spLocks noGrp="1"/>
          </p:cNvSpPr>
          <p:nvPr>
            <p:ph type="body" sz="quarter" idx="10"/>
          </p:nvPr>
        </p:nvSpPr>
        <p:spPr>
          <a:xfrm>
            <a:off x="365760" y="1371600"/>
            <a:ext cx="11704320" cy="2431435"/>
          </a:xfrm>
        </p:spPr>
        <p:txBody>
          <a:bodyPr/>
          <a:lstStyle/>
          <a:p>
            <a:r>
              <a:rPr lang="en-US" dirty="0" smtClean="0"/>
              <a:t>confirm</a:t>
            </a:r>
          </a:p>
          <a:p>
            <a:endParaRPr lang="en-US" dirty="0"/>
          </a:p>
          <a:p>
            <a:r>
              <a:rPr lang="en-US" dirty="0" smtClean="0"/>
              <a:t>choice</a:t>
            </a:r>
          </a:p>
          <a:p>
            <a:endParaRPr lang="en-US" dirty="0"/>
          </a:p>
          <a:p>
            <a:r>
              <a:rPr lang="en-US" dirty="0" smtClean="0"/>
              <a:t>cards</a:t>
            </a:r>
            <a:endParaRPr lang="en-US" dirty="0" smtClean="0"/>
          </a:p>
        </p:txBody>
      </p:sp>
    </p:spTree>
    <p:extLst>
      <p:ext uri="{BB962C8B-B14F-4D97-AF65-F5344CB8AC3E}">
        <p14:creationId xmlns:p14="http://schemas.microsoft.com/office/powerpoint/2010/main" val="44656783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buttons.js</a:t>
            </a:r>
            <a:endParaRPr lang="en-US" dirty="0"/>
          </a:p>
        </p:txBody>
      </p:sp>
      <p:sp>
        <p:nvSpPr>
          <p:cNvPr id="5" name="Text Placeholder 4"/>
          <p:cNvSpPr>
            <a:spLocks noGrp="1"/>
          </p:cNvSpPr>
          <p:nvPr>
            <p:ph type="body" sz="quarter" idx="10"/>
          </p:nvPr>
        </p:nvSpPr>
        <p:spPr>
          <a:xfrm>
            <a:off x="365760" y="2278062"/>
            <a:ext cx="11704320" cy="3988784"/>
          </a:xfrm>
        </p:spPr>
        <p:txBody>
          <a:bodyPr/>
          <a:lstStyle/>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a:solidFill>
                  <a:srgbClr val="001080"/>
                </a:solidFill>
                <a:latin typeface="Menlo" charset="0"/>
              </a:rPr>
              <a:t> </a:t>
            </a:r>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hora</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builder</a:t>
            </a:r>
            <a:r>
              <a:rPr lang="en-US" sz="1600" dirty="0" err="1">
                <a:solidFill>
                  <a:srgbClr val="000000"/>
                </a:solidFill>
                <a:latin typeface="Menlo" charset="0"/>
              </a:rPr>
              <a:t>.</a:t>
            </a:r>
            <a:r>
              <a:rPr lang="en-US" sz="1600" dirty="0" err="1">
                <a:solidFill>
                  <a:srgbClr val="001080"/>
                </a:solidFill>
                <a:latin typeface="Menlo" charset="0"/>
              </a:rPr>
              <a:t>EntityRecognizer</a:t>
            </a:r>
            <a:r>
              <a:rPr lang="en-US" sz="1600" dirty="0" err="1">
                <a:solidFill>
                  <a:srgbClr val="000000"/>
                </a:solidFill>
                <a:latin typeface="Menlo" charset="0"/>
              </a:rPr>
              <a:t>.</a:t>
            </a:r>
            <a:r>
              <a:rPr lang="en-US" sz="1600" dirty="0" err="1">
                <a:solidFill>
                  <a:srgbClr val="795E26"/>
                </a:solidFill>
                <a:latin typeface="Menlo" charset="0"/>
              </a:rPr>
              <a:t>resolveTime</a:t>
            </a:r>
            <a:r>
              <a:rPr lang="en-US" sz="1600" dirty="0">
                <a:solidFill>
                  <a:srgbClr val="000000"/>
                </a:solidFill>
                <a:latin typeface="Menlo" charset="0"/>
              </a:rPr>
              <a:t>([</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smtClean="0">
                <a:solidFill>
                  <a:srgbClr val="000000"/>
                </a:solidFill>
                <a:latin typeface="Menlo" charset="0"/>
              </a:rPr>
              <a:t>]);</a:t>
            </a:r>
          </a:p>
          <a:p>
            <a:endParaRPr lang="en-US" sz="1600" dirty="0">
              <a:solidFill>
                <a:srgbClr val="000000"/>
              </a:solidFill>
              <a:latin typeface="Menlo" charset="0"/>
            </a:endParaRP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choice</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Cuál</a:t>
            </a:r>
            <a:r>
              <a:rPr lang="en-US" sz="1600" dirty="0">
                <a:solidFill>
                  <a:srgbClr val="A31515"/>
                </a:solidFill>
                <a:latin typeface="Menlo" charset="0"/>
              </a:rPr>
              <a:t> </a:t>
            </a:r>
            <a:r>
              <a:rPr lang="en-US" sz="1600" dirty="0" err="1">
                <a:solidFill>
                  <a:srgbClr val="A31515"/>
                </a:solidFill>
                <a:latin typeface="Menlo" charset="0"/>
              </a:rPr>
              <a:t>prefieres</a:t>
            </a:r>
            <a:r>
              <a:rPr lang="en-US" sz="1600" dirty="0">
                <a:solidFill>
                  <a:srgbClr val="A31515"/>
                </a:solidFill>
                <a:latin typeface="Menlo" charset="0"/>
              </a:rPr>
              <a:t>?'</a:t>
            </a:r>
            <a:r>
              <a:rPr lang="en-US" sz="1600" dirty="0">
                <a:solidFill>
                  <a:srgbClr val="000000"/>
                </a:solidFill>
                <a:latin typeface="Menlo" charset="0"/>
              </a:rPr>
              <a:t>, </a:t>
            </a:r>
            <a:endParaRPr lang="en-US" sz="1600" dirty="0" smtClean="0">
              <a:solidFill>
                <a:srgbClr val="000000"/>
              </a:solidFill>
              <a:latin typeface="Menlo" charset="0"/>
            </a:endParaRPr>
          </a:p>
          <a:p>
            <a:r>
              <a:rPr lang="en-US" sz="1600" dirty="0">
                <a:solidFill>
                  <a:srgbClr val="000000"/>
                </a:solidFill>
                <a:latin typeface="Menlo" charset="0"/>
              </a:rPr>
              <a:t>	</a:t>
            </a:r>
            <a:r>
              <a:rPr lang="en-US" sz="1600" dirty="0" smtClean="0">
                <a:solidFill>
                  <a:srgbClr val="A31515"/>
                </a:solidFill>
                <a:latin typeface="Menlo" charset="0"/>
              </a:rPr>
              <a:t>'</a:t>
            </a:r>
            <a:r>
              <a:rPr lang="en-US" sz="1600" dirty="0" err="1" smtClean="0">
                <a:solidFill>
                  <a:srgbClr val="A31515"/>
                </a:solidFill>
                <a:latin typeface="Menlo" charset="0"/>
              </a:rPr>
              <a:t>Mar|Montaña</a:t>
            </a:r>
            <a:r>
              <a:rPr lang="en-US" sz="1600" dirty="0">
                <a:solidFill>
                  <a:srgbClr val="A31515"/>
                </a:solidFill>
                <a:latin typeface="Menlo" charset="0"/>
              </a:rPr>
              <a:t>'</a:t>
            </a:r>
            <a:r>
              <a:rPr lang="en-US" sz="1600" dirty="0">
                <a:solidFill>
                  <a:srgbClr val="000000"/>
                </a:solidFill>
                <a:latin typeface="Menlo" charset="0"/>
              </a:rPr>
              <a:t>, { </a:t>
            </a:r>
            <a:r>
              <a:rPr lang="en-US" sz="1600" dirty="0" err="1" smtClean="0">
                <a:solidFill>
                  <a:srgbClr val="001080"/>
                </a:solidFill>
                <a:latin typeface="Menlo" charset="0"/>
              </a:rPr>
              <a:t>listStyle</a:t>
            </a:r>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ListStyle</a:t>
            </a:r>
            <a:r>
              <a:rPr lang="en-US" sz="1600" dirty="0" err="1" smtClean="0">
                <a:solidFill>
                  <a:srgbClr val="000000"/>
                </a:solidFill>
                <a:latin typeface="Menlo" charset="0"/>
              </a:rPr>
              <a:t>.</a:t>
            </a:r>
            <a:r>
              <a:rPr lang="en-US" sz="1600" dirty="0" err="1" smtClean="0">
                <a:solidFill>
                  <a:srgbClr val="001080"/>
                </a:solidFill>
                <a:latin typeface="Menlo" charset="0"/>
              </a:rPr>
              <a:t>button</a:t>
            </a:r>
            <a:r>
              <a:rPr lang="en-US" sz="1600" dirty="0" smtClean="0">
                <a:solidFill>
                  <a:srgbClr val="000000"/>
                </a:solidFill>
                <a:latin typeface="Menlo" charset="0"/>
              </a:rPr>
              <a:t> </a:t>
            </a:r>
            <a:r>
              <a:rPr lang="en-US" sz="1600" dirty="0">
                <a:solidFill>
                  <a:srgbClr val="000000"/>
                </a:solidFill>
                <a:latin typeface="Menlo" charset="0"/>
              </a:rPr>
              <a:t>});</a:t>
            </a:r>
          </a:p>
          <a:p>
            <a:r>
              <a:rPr lang="en-US" sz="1600" dirty="0" smtClean="0">
                <a:solidFill>
                  <a:srgbClr val="000000"/>
                </a:solidFill>
                <a:latin typeface="Menlo" charset="0"/>
              </a:rPr>
              <a:t>},</a:t>
            </a:r>
            <a:endParaRPr lang="en-US" sz="1600" dirty="0">
              <a:solidFill>
                <a:srgbClr val="000000"/>
              </a:solidFill>
              <a:latin typeface="Menlo" charset="0"/>
            </a:endParaRPr>
          </a:p>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preferencia</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err="1">
                <a:solidFill>
                  <a:srgbClr val="000000"/>
                </a:solidFill>
                <a:latin typeface="Menlo" charset="0"/>
              </a:rPr>
              <a:t>.</a:t>
            </a:r>
            <a:r>
              <a:rPr lang="en-US" sz="1600" dirty="0" err="1">
                <a:solidFill>
                  <a:srgbClr val="001080"/>
                </a:solidFill>
                <a:latin typeface="Menlo" charset="0"/>
              </a:rPr>
              <a:t>entity</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confirm</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Quieres</a:t>
            </a:r>
            <a:r>
              <a:rPr lang="en-US" sz="1600" dirty="0">
                <a:solidFill>
                  <a:srgbClr val="A31515"/>
                </a:solidFill>
                <a:latin typeface="Menlo" charset="0"/>
              </a:rPr>
              <a:t> </a:t>
            </a:r>
            <a:r>
              <a:rPr lang="en-US" sz="1600" dirty="0" err="1">
                <a:solidFill>
                  <a:srgbClr val="A31515"/>
                </a:solidFill>
                <a:latin typeface="Menlo" charset="0"/>
              </a:rPr>
              <a:t>ver</a:t>
            </a:r>
            <a:r>
              <a:rPr lang="en-US" sz="1600" dirty="0">
                <a:solidFill>
                  <a:srgbClr val="A31515"/>
                </a:solidFill>
                <a:latin typeface="Menlo" charset="0"/>
              </a:rPr>
              <a:t> un </a:t>
            </a:r>
            <a:r>
              <a:rPr lang="en-US" sz="1600" dirty="0" err="1">
                <a:solidFill>
                  <a:srgbClr val="A31515"/>
                </a:solidFill>
                <a:latin typeface="Menlo" charset="0"/>
              </a:rPr>
              <a:t>resumen</a:t>
            </a:r>
            <a:r>
              <a:rPr lang="en-US" sz="1600" dirty="0">
                <a:solidFill>
                  <a:srgbClr val="A31515"/>
                </a:solidFill>
                <a:latin typeface="Menlo" charset="0"/>
              </a:rPr>
              <a:t>?'</a:t>
            </a:r>
            <a:r>
              <a:rPr lang="en-US" sz="1600" dirty="0">
                <a:solidFill>
                  <a:srgbClr val="000000"/>
                </a:solidFill>
                <a:latin typeface="Menlo" charset="0"/>
              </a:rPr>
              <a:t>, </a:t>
            </a:r>
            <a:endParaRPr lang="en-US" sz="1600" dirty="0" smtClean="0">
              <a:solidFill>
                <a:srgbClr val="000000"/>
              </a:solidFill>
              <a:latin typeface="Menlo" charset="0"/>
            </a:endParaRPr>
          </a:p>
          <a:p>
            <a:r>
              <a:rPr lang="en-US" sz="1600" dirty="0">
                <a:solidFill>
                  <a:srgbClr val="000000"/>
                </a:solidFill>
                <a:latin typeface="Menlo" charset="0"/>
              </a:rPr>
              <a:t>	</a:t>
            </a:r>
            <a:r>
              <a:rPr lang="en-US" sz="1600" dirty="0" smtClean="0">
                <a:solidFill>
                  <a:srgbClr val="000000"/>
                </a:solidFill>
                <a:latin typeface="Menlo" charset="0"/>
              </a:rPr>
              <a:t>{ </a:t>
            </a:r>
            <a:r>
              <a:rPr lang="en-US" sz="1600" dirty="0" err="1">
                <a:solidFill>
                  <a:srgbClr val="001080"/>
                </a:solidFill>
                <a:latin typeface="Menlo" charset="0"/>
              </a:rPr>
              <a:t>listStyle</a:t>
            </a:r>
            <a:r>
              <a:rPr lang="en-US" sz="1600" dirty="0">
                <a:solidFill>
                  <a:srgbClr val="001080"/>
                </a:solidFill>
                <a:latin typeface="Menlo" charset="0"/>
              </a:rPr>
              <a:t>:</a:t>
            </a:r>
            <a:r>
              <a:rPr lang="en-US" sz="1600" dirty="0">
                <a:solidFill>
                  <a:srgbClr val="000000"/>
                </a:solidFill>
                <a:latin typeface="Menlo" charset="0"/>
              </a:rPr>
              <a:t> </a:t>
            </a:r>
            <a:r>
              <a:rPr lang="en-US" sz="1600" dirty="0" err="1">
                <a:solidFill>
                  <a:srgbClr val="001080"/>
                </a:solidFill>
                <a:latin typeface="Menlo" charset="0"/>
              </a:rPr>
              <a:t>builder</a:t>
            </a:r>
            <a:r>
              <a:rPr lang="en-US" sz="1600" dirty="0" err="1">
                <a:solidFill>
                  <a:srgbClr val="000000"/>
                </a:solidFill>
                <a:latin typeface="Menlo" charset="0"/>
              </a:rPr>
              <a:t>.</a:t>
            </a:r>
            <a:r>
              <a:rPr lang="en-US" sz="1600" dirty="0" err="1">
                <a:solidFill>
                  <a:srgbClr val="001080"/>
                </a:solidFill>
                <a:latin typeface="Menlo" charset="0"/>
              </a:rPr>
              <a:t>ListStyle</a:t>
            </a:r>
            <a:r>
              <a:rPr lang="en-US" sz="1600" dirty="0" err="1">
                <a:solidFill>
                  <a:srgbClr val="000000"/>
                </a:solidFill>
                <a:latin typeface="Menlo" charset="0"/>
              </a:rPr>
              <a:t>.</a:t>
            </a:r>
            <a:r>
              <a:rPr lang="en-US" sz="1600" dirty="0" err="1">
                <a:solidFill>
                  <a:srgbClr val="001080"/>
                </a:solidFill>
                <a:latin typeface="Menlo" charset="0"/>
              </a:rPr>
              <a:t>button</a:t>
            </a:r>
            <a:r>
              <a:rPr lang="en-US" sz="1600" dirty="0">
                <a:solidFill>
                  <a:srgbClr val="000000"/>
                </a:solidFill>
                <a:latin typeface="Menlo" charset="0"/>
              </a:rPr>
              <a:t> });</a:t>
            </a:r>
          </a:p>
          <a:p>
            <a:r>
              <a:rPr lang="en-US" sz="1600" dirty="0" smtClean="0">
                <a:solidFill>
                  <a:srgbClr val="000000"/>
                </a:solidFill>
                <a:latin typeface="Menlo" charset="0"/>
              </a:rPr>
              <a:t>}</a:t>
            </a:r>
            <a:endParaRPr lang="en-US" sz="1600" dirty="0">
              <a:solidFill>
                <a:srgbClr val="000000"/>
              </a:solidFill>
              <a:latin typeface="Menlo" charset="0"/>
            </a:endParaRPr>
          </a:p>
          <a:p>
            <a:endParaRPr lang="en-US" sz="1600" dirty="0" smtClean="0">
              <a:solidFill>
                <a:srgbClr val="000000"/>
              </a:solidFill>
              <a:latin typeface="Menlo" charset="0"/>
            </a:endParaRPr>
          </a:p>
          <a:p>
            <a:endParaRPr lang="en-US" sz="1600" b="0" dirty="0" smtClean="0">
              <a:solidFill>
                <a:srgbClr val="000000"/>
              </a:solidFill>
              <a:effectLst/>
              <a:latin typeface="Menlo" charset="0"/>
            </a:endParaRPr>
          </a:p>
        </p:txBody>
      </p:sp>
    </p:spTree>
    <p:extLst>
      <p:ext uri="{BB962C8B-B14F-4D97-AF65-F5344CB8AC3E}">
        <p14:creationId xmlns:p14="http://schemas.microsoft.com/office/powerpoint/2010/main" val="178535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Tarjetas</a:t>
            </a:r>
            <a:endParaRPr lang="en-US" dirty="0"/>
          </a:p>
        </p:txBody>
      </p:sp>
      <p:sp>
        <p:nvSpPr>
          <p:cNvPr id="3" name="Text Placeholder 2"/>
          <p:cNvSpPr>
            <a:spLocks noGrp="1"/>
          </p:cNvSpPr>
          <p:nvPr>
            <p:ph type="body" sz="quarter" idx="10"/>
          </p:nvPr>
        </p:nvSpPr>
        <p:spPr>
          <a:xfrm>
            <a:off x="365760" y="1371600"/>
            <a:ext cx="11704320" cy="5595378"/>
          </a:xfrm>
        </p:spPr>
        <p:txBody>
          <a:bodyPr/>
          <a:lstStyle/>
          <a:p>
            <a:r>
              <a:rPr lang="en-US" sz="2400" dirty="0" err="1" smtClean="0"/>
              <a:t>animationCard</a:t>
            </a:r>
            <a:endParaRPr lang="en-US" sz="2400" dirty="0" smtClean="0"/>
          </a:p>
          <a:p>
            <a:endParaRPr lang="en-US" sz="2400" dirty="0"/>
          </a:p>
          <a:p>
            <a:r>
              <a:rPr lang="en-US" sz="2400" dirty="0" err="1" smtClean="0"/>
              <a:t>audioCard</a:t>
            </a:r>
            <a:endParaRPr lang="en-US" sz="2400" dirty="0" smtClean="0"/>
          </a:p>
          <a:p>
            <a:endParaRPr lang="en-US" sz="2400" dirty="0"/>
          </a:p>
          <a:p>
            <a:r>
              <a:rPr lang="en-US" sz="2400" dirty="0" err="1" smtClean="0"/>
              <a:t>heroCard</a:t>
            </a:r>
            <a:endParaRPr lang="en-US" sz="2400" dirty="0" smtClean="0"/>
          </a:p>
          <a:p>
            <a:endParaRPr lang="en-US" sz="2400" dirty="0"/>
          </a:p>
          <a:p>
            <a:r>
              <a:rPr lang="en-US" sz="2400" dirty="0" err="1" smtClean="0"/>
              <a:t>thumbnailCard</a:t>
            </a:r>
            <a:endParaRPr lang="en-US" sz="2400" dirty="0" smtClean="0"/>
          </a:p>
          <a:p>
            <a:endParaRPr lang="en-US" sz="2400" dirty="0"/>
          </a:p>
          <a:p>
            <a:r>
              <a:rPr lang="en-US" sz="2400" dirty="0" err="1" smtClean="0"/>
              <a:t>receiptCard</a:t>
            </a:r>
            <a:endParaRPr lang="en-US" sz="2400" dirty="0" smtClean="0"/>
          </a:p>
          <a:p>
            <a:endParaRPr lang="en-US" sz="2400" dirty="0"/>
          </a:p>
          <a:p>
            <a:r>
              <a:rPr lang="en-US" sz="2400" dirty="0" err="1" smtClean="0"/>
              <a:t>signInCard</a:t>
            </a:r>
            <a:endParaRPr lang="en-US" sz="2400" dirty="0" smtClean="0"/>
          </a:p>
          <a:p>
            <a:endParaRPr lang="en-US" sz="2400" dirty="0"/>
          </a:p>
          <a:p>
            <a:r>
              <a:rPr lang="en-US" sz="2400" dirty="0" err="1" smtClean="0"/>
              <a:t>videoCard</a:t>
            </a:r>
            <a:endParaRPr lang="en-US" sz="2400" dirty="0" smtClean="0"/>
          </a:p>
        </p:txBody>
      </p:sp>
    </p:spTree>
    <p:extLst>
      <p:ext uri="{BB962C8B-B14F-4D97-AF65-F5344CB8AC3E}">
        <p14:creationId xmlns:p14="http://schemas.microsoft.com/office/powerpoint/2010/main" val="158443099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err="1" smtClean="0">
                <a:solidFill>
                  <a:schemeClr val="tx1"/>
                </a:solidFill>
                <a:latin typeface="+mj-lt"/>
                <a:ea typeface="Segoe UI" pitchFamily="34" charset="0"/>
                <a:cs typeface="Segoe UI" pitchFamily="34" charset="0"/>
              </a:rPr>
              <a:t>Introducción</a:t>
            </a:r>
            <a:endParaRPr lang="en-US" sz="2000" dirty="0">
              <a:solidFill>
                <a:schemeClr val="tx1"/>
              </a:solidFill>
              <a:latin typeface="+mj-lt"/>
              <a:ea typeface="Segoe UI" pitchFamily="34" charset="0"/>
              <a:cs typeface="Segoe UI" pitchFamily="34" charset="0"/>
            </a:endParaRP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Creación</a:t>
            </a:r>
            <a:r>
              <a:rPr lang="en-US" sz="2000" dirty="0" smtClean="0">
                <a:solidFill>
                  <a:srgbClr val="505050"/>
                </a:solidFill>
                <a:latin typeface="Segoe UI Light"/>
                <a:ea typeface="Segoe UI" pitchFamily="34" charset="0"/>
                <a:cs typeface="Segoe UI" pitchFamily="34" charset="0"/>
              </a:rPr>
              <a:t> de Bots simples</a:t>
            </a:r>
            <a:endParaRPr lang="en-US" sz="2000" dirty="0">
              <a:solidFill>
                <a:srgbClr val="505050"/>
              </a:solidFill>
              <a:latin typeface="Segoe UI Light"/>
              <a:ea typeface="Segoe UI" pitchFamily="34" charset="0"/>
              <a:cs typeface="Segoe UI" pitchFamily="34" charset="0"/>
            </a:endParaRP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Flujo</a:t>
            </a:r>
            <a:r>
              <a:rPr lang="en-US" sz="2000" dirty="0" smtClean="0">
                <a:solidFill>
                  <a:srgbClr val="505050"/>
                </a:solidFill>
                <a:latin typeface="Segoe UI Light"/>
                <a:ea typeface="Segoe UI" pitchFamily="34" charset="0"/>
                <a:cs typeface="Segoe UI" pitchFamily="34" charset="0"/>
              </a:rPr>
              <a:t> de </a:t>
            </a:r>
            <a:r>
              <a:rPr lang="en-US" sz="2000" dirty="0" err="1" smtClean="0">
                <a:solidFill>
                  <a:srgbClr val="505050"/>
                </a:solidFill>
                <a:latin typeface="Segoe UI Light"/>
                <a:ea typeface="Segoe UI" pitchFamily="34" charset="0"/>
                <a:cs typeface="Segoe UI" pitchFamily="34" charset="0"/>
              </a:rPr>
              <a:t>conversaciones</a:t>
            </a:r>
            <a:endParaRPr lang="en-US" sz="2000" dirty="0">
              <a:solidFill>
                <a:srgbClr val="505050"/>
              </a:solidFill>
              <a:latin typeface="Segoe UI Light"/>
              <a:ea typeface="Segoe UI" pitchFamily="34" charset="0"/>
              <a:cs typeface="Segoe UI" pitchFamily="34" charset="0"/>
            </a:endParaRPr>
          </a:p>
        </p:txBody>
      </p:sp>
      <p:sp>
        <p:nvSpPr>
          <p:cNvPr id="23" name="Rectangle 22"/>
          <p:cNvSpPr/>
          <p:nvPr/>
        </p:nvSpPr>
        <p:spPr bwMode="auto">
          <a:xfrm>
            <a:off x="118872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Interacción</a:t>
            </a:r>
            <a:r>
              <a:rPr lang="en-US" sz="2000" dirty="0" smtClean="0">
                <a:solidFill>
                  <a:srgbClr val="505050"/>
                </a:solidFill>
                <a:latin typeface="Segoe UI Light"/>
                <a:ea typeface="Segoe UI" pitchFamily="34" charset="0"/>
                <a:cs typeface="Segoe UI" pitchFamily="34" charset="0"/>
              </a:rPr>
              <a:t> con el </a:t>
            </a:r>
            <a:r>
              <a:rPr lang="en-US" sz="2000" dirty="0" err="1" smtClean="0">
                <a:solidFill>
                  <a:srgbClr val="505050"/>
                </a:solidFill>
                <a:latin typeface="Segoe UI Light"/>
                <a:ea typeface="Segoe UI" pitchFamily="34" charset="0"/>
                <a:cs typeface="Segoe UI" pitchFamily="34" charset="0"/>
              </a:rPr>
              <a:t>usuario</a:t>
            </a:r>
            <a:endParaRPr lang="en-US" sz="2000" dirty="0">
              <a:solidFill>
                <a:srgbClr val="505050"/>
              </a:solidFill>
              <a:latin typeface="Segoe UI Light"/>
              <a:ea typeface="Segoe UI" pitchFamily="34" charset="0"/>
              <a:cs typeface="Segoe UI" pitchFamily="34" charset="0"/>
            </a:endParaRPr>
          </a:p>
        </p:txBody>
      </p:sp>
      <p:sp>
        <p:nvSpPr>
          <p:cNvPr id="24" name="Rectangle 23"/>
          <p:cNvSpPr/>
          <p:nvPr/>
        </p:nvSpPr>
        <p:spPr bwMode="auto">
          <a:xfrm>
            <a:off x="1188720"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Despliegue</a:t>
            </a:r>
            <a:endParaRPr lang="en-US" sz="2000"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7432536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7" y="144462"/>
            <a:ext cx="11704320" cy="914400"/>
          </a:xfrm>
        </p:spPr>
        <p:txBody>
          <a:bodyPr/>
          <a:lstStyle/>
          <a:p>
            <a:r>
              <a:rPr lang="en-US" dirty="0" err="1" smtClean="0"/>
              <a:t>heroCards.js</a:t>
            </a:r>
            <a:endParaRPr lang="en-US" dirty="0"/>
          </a:p>
        </p:txBody>
      </p:sp>
      <p:sp>
        <p:nvSpPr>
          <p:cNvPr id="5" name="Text Placeholder 4"/>
          <p:cNvSpPr>
            <a:spLocks noGrp="1"/>
          </p:cNvSpPr>
          <p:nvPr>
            <p:ph type="body" sz="quarter" idx="10"/>
          </p:nvPr>
        </p:nvSpPr>
        <p:spPr>
          <a:xfrm>
            <a:off x="365760" y="1058862"/>
            <a:ext cx="11704320" cy="6367897"/>
          </a:xfrm>
        </p:spPr>
        <p:txBody>
          <a:bodyPr/>
          <a:lstStyle/>
          <a:p>
            <a:r>
              <a:rPr lang="en-US" sz="1600" dirty="0" err="1">
                <a:solidFill>
                  <a:srgbClr val="001080"/>
                </a:solidFill>
                <a:latin typeface="Menlo" charset="0"/>
              </a:rPr>
              <a:t>bot</a:t>
            </a:r>
            <a:r>
              <a:rPr lang="en-US" sz="1600" dirty="0" err="1">
                <a:solidFill>
                  <a:srgbClr val="000000"/>
                </a:solidFill>
                <a:latin typeface="Menlo" charset="0"/>
              </a:rPr>
              <a:t>.</a:t>
            </a:r>
            <a:r>
              <a:rPr lang="en-US" sz="1600" dirty="0" err="1">
                <a:solidFill>
                  <a:srgbClr val="795E26"/>
                </a:solidFill>
                <a:latin typeface="Menlo" charset="0"/>
              </a:rPr>
              <a:t>dialog</a:t>
            </a:r>
            <a:r>
              <a:rPr lang="en-US" sz="1600" dirty="0">
                <a:solidFill>
                  <a:srgbClr val="000000"/>
                </a:solidFill>
                <a:latin typeface="Menlo" charset="0"/>
              </a:rPr>
              <a:t>(</a:t>
            </a:r>
            <a:r>
              <a:rPr lang="en-US" sz="1600" dirty="0">
                <a:solidFill>
                  <a:srgbClr val="A31515"/>
                </a:solidFill>
                <a:latin typeface="Menlo" charset="0"/>
              </a:rPr>
              <a:t>'/'</a:t>
            </a:r>
            <a:r>
              <a:rPr lang="en-US" sz="1600" dirty="0">
                <a:solidFill>
                  <a:srgbClr val="000000"/>
                </a:solidFill>
                <a:latin typeface="Menlo" charset="0"/>
              </a:rPr>
              <a:t>, [</a:t>
            </a:r>
          </a:p>
          <a:p>
            <a:r>
              <a:rPr lang="en-US" sz="1600" dirty="0" smtClean="0">
                <a:solidFill>
                  <a:srgbClr val="0000FF"/>
                </a:solidFill>
                <a:latin typeface="Menlo" charset="0"/>
              </a:rPr>
              <a:t>	function</a:t>
            </a:r>
            <a:r>
              <a:rPr lang="en-US" sz="1600" dirty="0" smtClean="0">
                <a:solidFill>
                  <a:srgbClr val="000000"/>
                </a:solidFill>
                <a:latin typeface="Menlo" charset="0"/>
              </a:rPr>
              <a:t> </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 {</a:t>
            </a:r>
          </a:p>
          <a:p>
            <a:r>
              <a:rPr lang="en-US" sz="1600" dirty="0" smtClean="0">
                <a:solidFill>
                  <a:srgbClr val="0000FF"/>
                </a:solidFill>
                <a:latin typeface="Menlo" charset="0"/>
              </a:rPr>
              <a:t>		</a:t>
            </a:r>
            <a:r>
              <a:rPr lang="en-US" sz="1600" dirty="0" err="1" smtClean="0">
                <a:solidFill>
                  <a:srgbClr val="0000FF"/>
                </a:solidFill>
                <a:latin typeface="Menlo" charset="0"/>
              </a:rPr>
              <a:t>var</a:t>
            </a:r>
            <a:r>
              <a:rPr lang="en-US" sz="1600" dirty="0" smtClean="0">
                <a:solidFill>
                  <a:srgbClr val="000000"/>
                </a:solidFill>
                <a:latin typeface="Menlo" charset="0"/>
              </a:rPr>
              <a:t> </a:t>
            </a:r>
            <a:r>
              <a:rPr lang="en-US" sz="1600" dirty="0" err="1">
                <a:solidFill>
                  <a:srgbClr val="001080"/>
                </a:solidFill>
                <a:latin typeface="Menlo" charset="0"/>
              </a:rPr>
              <a:t>heroCard</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HeroCard</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title</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Esta</a:t>
            </a:r>
            <a:r>
              <a:rPr lang="en-US" sz="1600" dirty="0">
                <a:solidFill>
                  <a:srgbClr val="A31515"/>
                </a:solidFill>
                <a:latin typeface="Menlo" charset="0"/>
              </a:rPr>
              <a:t> </a:t>
            </a:r>
            <a:r>
              <a:rPr lang="en-US" sz="1600" dirty="0" err="1">
                <a:solidFill>
                  <a:srgbClr val="A31515"/>
                </a:solidFill>
                <a:latin typeface="Menlo" charset="0"/>
              </a:rPr>
              <a:t>es</a:t>
            </a:r>
            <a:r>
              <a:rPr lang="en-US" sz="1600" dirty="0">
                <a:solidFill>
                  <a:srgbClr val="A31515"/>
                </a:solidFill>
                <a:latin typeface="Menlo" charset="0"/>
              </a:rPr>
              <a:t> </a:t>
            </a:r>
            <a:r>
              <a:rPr lang="en-US" sz="1600" dirty="0" err="1">
                <a:solidFill>
                  <a:srgbClr val="A31515"/>
                </a:solidFill>
                <a:latin typeface="Menlo" charset="0"/>
              </a:rPr>
              <a:t>una</a:t>
            </a:r>
            <a:r>
              <a:rPr lang="en-US" sz="1600" dirty="0">
                <a:solidFill>
                  <a:srgbClr val="A31515"/>
                </a:solidFill>
                <a:latin typeface="Menlo" charset="0"/>
              </a:rPr>
              <a:t> </a:t>
            </a:r>
            <a:r>
              <a:rPr lang="en-US" sz="1600" dirty="0" err="1">
                <a:solidFill>
                  <a:srgbClr val="A31515"/>
                </a:solidFill>
                <a:latin typeface="Menlo" charset="0"/>
              </a:rPr>
              <a:t>tarjeta</a:t>
            </a:r>
            <a:r>
              <a:rPr lang="en-US" sz="1600" dirty="0">
                <a:solidFill>
                  <a:srgbClr val="A31515"/>
                </a:solidFill>
                <a:latin typeface="Menlo" charset="0"/>
              </a:rPr>
              <a:t> de </a:t>
            </a:r>
            <a:r>
              <a:rPr lang="en-US" sz="1600" dirty="0" err="1">
                <a:solidFill>
                  <a:srgbClr val="A31515"/>
                </a:solidFill>
                <a:latin typeface="Menlo" charset="0"/>
              </a:rPr>
              <a:t>tipo</a:t>
            </a:r>
            <a:r>
              <a:rPr lang="en-US" sz="1600" dirty="0">
                <a:solidFill>
                  <a:srgbClr val="A31515"/>
                </a:solidFill>
                <a:latin typeface="Menlo" charset="0"/>
              </a:rPr>
              <a:t> Hero Card'</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subtitle</a:t>
            </a:r>
            <a:r>
              <a:rPr lang="en-US" sz="1600" dirty="0">
                <a:solidFill>
                  <a:srgbClr val="000000"/>
                </a:solidFill>
                <a:latin typeface="Menlo" charset="0"/>
              </a:rPr>
              <a:t>(</a:t>
            </a:r>
            <a:r>
              <a:rPr lang="en-US" sz="1600" dirty="0">
                <a:solidFill>
                  <a:srgbClr val="A31515"/>
                </a:solidFill>
                <a:latin typeface="Menlo" charset="0"/>
              </a:rPr>
              <a:t>'Este </a:t>
            </a:r>
            <a:r>
              <a:rPr lang="en-US" sz="1600" dirty="0" err="1">
                <a:solidFill>
                  <a:srgbClr val="A31515"/>
                </a:solidFill>
                <a:latin typeface="Menlo" charset="0"/>
              </a:rPr>
              <a:t>es</a:t>
            </a:r>
            <a:r>
              <a:rPr lang="en-US" sz="1600" dirty="0">
                <a:solidFill>
                  <a:srgbClr val="A31515"/>
                </a:solidFill>
                <a:latin typeface="Menlo" charset="0"/>
              </a:rPr>
              <a:t> </a:t>
            </a:r>
            <a:r>
              <a:rPr lang="en-US" sz="1600" dirty="0" err="1">
                <a:solidFill>
                  <a:srgbClr val="A31515"/>
                </a:solidFill>
                <a:latin typeface="Menlo" charset="0"/>
              </a:rPr>
              <a:t>su</a:t>
            </a:r>
            <a:r>
              <a:rPr lang="en-US" sz="1600" dirty="0">
                <a:solidFill>
                  <a:srgbClr val="A31515"/>
                </a:solidFill>
                <a:latin typeface="Menlo" charset="0"/>
              </a:rPr>
              <a:t> </a:t>
            </a:r>
            <a:r>
              <a:rPr lang="en-US" sz="1600" dirty="0" err="1">
                <a:solidFill>
                  <a:srgbClr val="A31515"/>
                </a:solidFill>
                <a:latin typeface="Menlo" charset="0"/>
              </a:rPr>
              <a:t>correspondente</a:t>
            </a:r>
            <a:r>
              <a:rPr lang="en-US" sz="1600" dirty="0">
                <a:solidFill>
                  <a:srgbClr val="A31515"/>
                </a:solidFill>
                <a:latin typeface="Menlo" charset="0"/>
              </a:rPr>
              <a:t> </a:t>
            </a:r>
            <a:r>
              <a:rPr lang="en-US" sz="1600" dirty="0" err="1">
                <a:solidFill>
                  <a:srgbClr val="A31515"/>
                </a:solidFill>
                <a:latin typeface="Menlo" charset="0"/>
              </a:rPr>
              <a:t>subtítulo</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text</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Sigan</a:t>
            </a:r>
            <a:r>
              <a:rPr lang="en-US" sz="1600" dirty="0">
                <a:solidFill>
                  <a:srgbClr val="A31515"/>
                </a:solidFill>
                <a:latin typeface="Menlo" charset="0"/>
              </a:rPr>
              <a:t> a Marcelo Felman </a:t>
            </a:r>
            <a:r>
              <a:rPr lang="en-US" sz="1600" dirty="0" err="1">
                <a:solidFill>
                  <a:srgbClr val="A31515"/>
                </a:solidFill>
                <a:latin typeface="Menlo" charset="0"/>
              </a:rPr>
              <a:t>en</a:t>
            </a:r>
            <a:r>
              <a:rPr lang="en-US" sz="1600" dirty="0">
                <a:solidFill>
                  <a:srgbClr val="A31515"/>
                </a:solidFill>
                <a:latin typeface="Menlo" charset="0"/>
              </a:rPr>
              <a:t> Twitter: @</a:t>
            </a:r>
            <a:r>
              <a:rPr lang="en-US" sz="1600" dirty="0" err="1">
                <a:solidFill>
                  <a:srgbClr val="A31515"/>
                </a:solidFill>
                <a:latin typeface="Menlo" charset="0"/>
              </a:rPr>
              <a:t>mfelman</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images</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CardImage</a:t>
            </a:r>
            <a:r>
              <a:rPr lang="en-US" sz="1600" dirty="0" err="1" smtClean="0">
                <a:solidFill>
                  <a:srgbClr val="000000"/>
                </a:solidFill>
                <a:latin typeface="Menlo" charset="0"/>
              </a:rPr>
              <a:t>.</a:t>
            </a:r>
            <a:r>
              <a:rPr lang="en-US" sz="1600" dirty="0" err="1" smtClean="0">
                <a:solidFill>
                  <a:srgbClr val="795E26"/>
                </a:solidFill>
                <a:latin typeface="Menlo" charset="0"/>
              </a:rPr>
              <a:t>create</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smtClean="0">
                <a:solidFill>
                  <a:srgbClr val="000000"/>
                </a:solidFill>
                <a:latin typeface="Menlo" charset="0"/>
              </a:rPr>
              <a:t>								</a:t>
            </a:r>
            <a:r>
              <a:rPr lang="en-US" sz="1600" dirty="0" smtClean="0">
                <a:solidFill>
                  <a:srgbClr val="A31515"/>
                </a:solidFill>
                <a:latin typeface="Menlo" charset="0"/>
              </a:rPr>
              <a:t>'https</a:t>
            </a:r>
            <a:r>
              <a:rPr lang="en-US" sz="1600" dirty="0">
                <a:solidFill>
                  <a:srgbClr val="A31515"/>
                </a:solidFill>
                <a:latin typeface="Menlo" charset="0"/>
              </a:rPr>
              <a:t>://</a:t>
            </a:r>
            <a:r>
              <a:rPr lang="en-US" sz="1600" dirty="0" smtClean="0">
                <a:solidFill>
                  <a:srgbClr val="A31515"/>
                </a:solidFill>
                <a:latin typeface="Menlo" charset="0"/>
              </a:rPr>
              <a:t>sec.ch9.ms/ch9/7ff5/e07cfef0-aa3b-40bb-9baa-						7c9ef8ff7ff5/buildreactionbotframework_960.jpg</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smtClean="0">
                <a:solidFill>
                  <a:srgbClr val="000000"/>
                </a:solidFill>
                <a:latin typeface="Menlo" charset="0"/>
              </a:rPr>
              <a:t>			.</a:t>
            </a:r>
            <a:r>
              <a:rPr lang="en-US" sz="1600" dirty="0">
                <a:solidFill>
                  <a:srgbClr val="795E26"/>
                </a:solidFill>
                <a:latin typeface="Menlo" charset="0"/>
              </a:rPr>
              <a:t>buttons</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CardAction</a:t>
            </a:r>
            <a:r>
              <a:rPr lang="en-US" sz="1600" dirty="0" err="1" smtClean="0">
                <a:solidFill>
                  <a:srgbClr val="000000"/>
                </a:solidFill>
                <a:latin typeface="Menlo" charset="0"/>
              </a:rPr>
              <a:t>.</a:t>
            </a:r>
            <a:r>
              <a:rPr lang="en-US" sz="1600" dirty="0" err="1" smtClean="0">
                <a:solidFill>
                  <a:srgbClr val="795E26"/>
                </a:solidFill>
                <a:latin typeface="Menlo" charset="0"/>
              </a:rPr>
              <a:t>openUrl</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smtClean="0">
                <a:solidFill>
                  <a:srgbClr val="000000"/>
                </a:solidFill>
                <a:latin typeface="Menlo" charset="0"/>
              </a:rPr>
              <a:t>							</a:t>
            </a:r>
            <a:r>
              <a:rPr lang="en-US" sz="1600" dirty="0" smtClean="0">
                <a:solidFill>
                  <a:srgbClr val="A31515"/>
                </a:solidFill>
                <a:latin typeface="Menlo" charset="0"/>
              </a:rPr>
              <a:t>'https</a:t>
            </a:r>
            <a:r>
              <a:rPr lang="en-US" sz="1600" dirty="0">
                <a:solidFill>
                  <a:srgbClr val="A31515"/>
                </a:solidFill>
                <a:latin typeface="Menlo" charset="0"/>
              </a:rPr>
              <a:t>://</a:t>
            </a:r>
            <a:r>
              <a:rPr lang="en-US" sz="1600" dirty="0" err="1">
                <a:solidFill>
                  <a:srgbClr val="A31515"/>
                </a:solidFill>
                <a:latin typeface="Menlo" charset="0"/>
              </a:rPr>
              <a:t>docs.botframework.com</a:t>
            </a:r>
            <a:r>
              <a:rPr lang="en-US" sz="1600" dirty="0">
                <a:solidFill>
                  <a:srgbClr val="A31515"/>
                </a:solidFill>
                <a:latin typeface="Menlo" charset="0"/>
              </a:rPr>
              <a:t>/</a:t>
            </a:r>
            <a:r>
              <a:rPr lang="en-US" sz="1600" dirty="0" err="1">
                <a:solidFill>
                  <a:srgbClr val="A31515"/>
                </a:solidFill>
                <a:latin typeface="Menlo" charset="0"/>
              </a:rPr>
              <a:t>en</a:t>
            </a:r>
            <a:r>
              <a:rPr lang="en-US" sz="1600" dirty="0">
                <a:solidFill>
                  <a:srgbClr val="A31515"/>
                </a:solidFill>
                <a:latin typeface="Menlo" charset="0"/>
              </a:rPr>
              <a:t>-us/'</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Aprende</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
            </a:r>
            <a:br>
              <a:rPr lang="en-US" sz="1600" dirty="0">
                <a:solidFill>
                  <a:srgbClr val="000000"/>
                </a:solidFill>
                <a:latin typeface="Menlo" charset="0"/>
              </a:rPr>
            </a:br>
            <a:r>
              <a:rPr lang="en-US" sz="1600" dirty="0" smtClean="0">
                <a:solidFill>
                  <a:srgbClr val="000000"/>
                </a:solidFill>
                <a:latin typeface="Menlo" charset="0"/>
              </a:rPr>
              <a:t>		</a:t>
            </a:r>
            <a:r>
              <a:rPr lang="en-US" sz="1600" dirty="0" smtClean="0">
                <a:solidFill>
                  <a:srgbClr val="008000"/>
                </a:solidFill>
                <a:latin typeface="Menlo" charset="0"/>
              </a:rPr>
              <a:t>// </a:t>
            </a:r>
            <a:r>
              <a:rPr lang="en-US" sz="1600" dirty="0" err="1">
                <a:solidFill>
                  <a:srgbClr val="008000"/>
                </a:solidFill>
                <a:latin typeface="Menlo" charset="0"/>
              </a:rPr>
              <a:t>Adjuntamos</a:t>
            </a:r>
            <a:r>
              <a:rPr lang="en-US" sz="1600" dirty="0">
                <a:solidFill>
                  <a:srgbClr val="008000"/>
                </a:solidFill>
                <a:latin typeface="Menlo" charset="0"/>
              </a:rPr>
              <a:t> la </a:t>
            </a:r>
            <a:r>
              <a:rPr lang="en-US" sz="1600" dirty="0" err="1" smtClean="0">
                <a:solidFill>
                  <a:srgbClr val="008000"/>
                </a:solidFill>
                <a:latin typeface="Menlo" charset="0"/>
              </a:rPr>
              <a:t>tarjeta</a:t>
            </a:r>
            <a:r>
              <a:rPr lang="en-US" sz="1600" dirty="0" smtClean="0">
                <a:solidFill>
                  <a:srgbClr val="008000"/>
                </a:solidFill>
                <a:latin typeface="Menlo" charset="0"/>
              </a:rPr>
              <a:t> </a:t>
            </a:r>
            <a:r>
              <a:rPr lang="en-US" sz="1600" dirty="0">
                <a:solidFill>
                  <a:srgbClr val="008000"/>
                </a:solidFill>
                <a:latin typeface="Menlo" charset="0"/>
              </a:rPr>
              <a:t>al </a:t>
            </a:r>
            <a:r>
              <a:rPr lang="en-US" sz="1600" dirty="0" err="1">
                <a:solidFill>
                  <a:srgbClr val="008000"/>
                </a:solidFill>
                <a:latin typeface="Menlo" charset="0"/>
              </a:rPr>
              <a:t>mensaje</a:t>
            </a:r>
            <a:endParaRPr lang="en-US" sz="1600" dirty="0">
              <a:solidFill>
                <a:srgbClr val="000000"/>
              </a:solidFill>
              <a:latin typeface="Menlo" charset="0"/>
            </a:endParaRPr>
          </a:p>
          <a:p>
            <a:r>
              <a:rPr lang="en-US" sz="1600" dirty="0" smtClean="0">
                <a:solidFill>
                  <a:srgbClr val="0000FF"/>
                </a:solidFill>
                <a:latin typeface="Menlo" charset="0"/>
              </a:rPr>
              <a:t>		</a:t>
            </a:r>
            <a:r>
              <a:rPr lang="en-US" sz="1600" dirty="0" err="1" smtClean="0">
                <a:solidFill>
                  <a:srgbClr val="0000FF"/>
                </a:solidFill>
                <a:latin typeface="Menlo" charset="0"/>
              </a:rPr>
              <a:t>var</a:t>
            </a:r>
            <a:r>
              <a:rPr lang="en-US" sz="1600" dirty="0" smtClean="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Message</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a:t>
            </a:r>
            <a:r>
              <a:rPr lang="en-US" sz="1600" dirty="0" err="1">
                <a:solidFill>
                  <a:srgbClr val="795E26"/>
                </a:solidFill>
                <a:latin typeface="Menlo" charset="0"/>
              </a:rPr>
              <a:t>addAttachment</a:t>
            </a:r>
            <a:r>
              <a:rPr lang="en-US" sz="1600" dirty="0">
                <a:solidFill>
                  <a:srgbClr val="000000"/>
                </a:solidFill>
                <a:latin typeface="Menlo" charset="0"/>
              </a:rPr>
              <a:t>(</a:t>
            </a:r>
            <a:r>
              <a:rPr lang="en-US" sz="1600" dirty="0" err="1">
                <a:solidFill>
                  <a:srgbClr val="001080"/>
                </a:solidFill>
                <a:latin typeface="Menlo" charset="0"/>
              </a:rPr>
              <a:t>heroCard</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795E26"/>
                </a:solidFill>
                <a:latin typeface="Menlo" charset="0"/>
              </a:rPr>
              <a:t>send</a:t>
            </a:r>
            <a:r>
              <a:rPr lang="en-US" sz="1600" dirty="0" smtClean="0">
                <a:solidFill>
                  <a:srgbClr val="000000"/>
                </a:solidFill>
                <a:latin typeface="Menlo" charset="0"/>
              </a:rPr>
              <a:t>(</a:t>
            </a:r>
            <a:r>
              <a:rPr lang="en-US" sz="1600" dirty="0" err="1" smtClean="0">
                <a:solidFill>
                  <a:srgbClr val="001080"/>
                </a:solidFill>
                <a:latin typeface="Menlo" charset="0"/>
              </a:rPr>
              <a:t>msj</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a:t>
            </a:r>
          </a:p>
          <a:p>
            <a:endParaRPr lang="en-US" sz="1600" b="0" dirty="0">
              <a:solidFill>
                <a:srgbClr val="000000"/>
              </a:solidFill>
              <a:effectLst/>
              <a:latin typeface="Menlo" charset="0"/>
            </a:endParaRPr>
          </a:p>
        </p:txBody>
      </p:sp>
    </p:spTree>
    <p:extLst>
      <p:ext uri="{BB962C8B-B14F-4D97-AF65-F5344CB8AC3E}">
        <p14:creationId xmlns:p14="http://schemas.microsoft.com/office/powerpoint/2010/main" val="75742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carousel.js</a:t>
            </a:r>
            <a:endParaRPr lang="en-US" dirty="0"/>
          </a:p>
        </p:txBody>
      </p:sp>
      <p:sp>
        <p:nvSpPr>
          <p:cNvPr id="5" name="Text Placeholder 4"/>
          <p:cNvSpPr>
            <a:spLocks noGrp="1"/>
          </p:cNvSpPr>
          <p:nvPr>
            <p:ph type="body" sz="quarter" idx="10"/>
          </p:nvPr>
        </p:nvSpPr>
        <p:spPr>
          <a:xfrm>
            <a:off x="346483" y="1516062"/>
            <a:ext cx="11704320" cy="2717667"/>
          </a:xfrm>
        </p:spPr>
        <p:txBody>
          <a:bodyPr/>
          <a:lstStyle/>
          <a:p>
            <a:r>
              <a:rPr lang="en-US" sz="1600" dirty="0">
                <a:solidFill>
                  <a:srgbClr val="008000"/>
                </a:solidFill>
                <a:latin typeface="Menlo" charset="0"/>
              </a:rPr>
              <a:t>// </a:t>
            </a:r>
            <a:r>
              <a:rPr lang="en-US" sz="1600" dirty="0" err="1">
                <a:solidFill>
                  <a:srgbClr val="008000"/>
                </a:solidFill>
                <a:latin typeface="Menlo" charset="0"/>
              </a:rPr>
              <a:t>Creamos</a:t>
            </a:r>
            <a:r>
              <a:rPr lang="en-US" sz="1600" dirty="0">
                <a:solidFill>
                  <a:srgbClr val="008000"/>
                </a:solidFill>
                <a:latin typeface="Menlo" charset="0"/>
              </a:rPr>
              <a:t> un array de </a:t>
            </a:r>
            <a:r>
              <a:rPr lang="en-US" sz="1600" dirty="0" err="1">
                <a:solidFill>
                  <a:srgbClr val="008000"/>
                </a:solidFill>
                <a:latin typeface="Menlo" charset="0"/>
              </a:rPr>
              <a:t>tarjetas</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err="1">
                <a:solidFill>
                  <a:srgbClr val="001080"/>
                </a:solidFill>
                <a:latin typeface="Menlo" charset="0"/>
              </a:rPr>
              <a:t>tarjetas</a:t>
            </a:r>
            <a:r>
              <a:rPr lang="en-US" sz="1600" dirty="0">
                <a:solidFill>
                  <a:srgbClr val="000000"/>
                </a:solidFill>
                <a:latin typeface="Menlo" charset="0"/>
              </a:rPr>
              <a:t> = [</a:t>
            </a:r>
            <a:r>
              <a:rPr lang="en-US" sz="1600" dirty="0">
                <a:solidFill>
                  <a:srgbClr val="001080"/>
                </a:solidFill>
                <a:latin typeface="Menlo" charset="0"/>
              </a:rPr>
              <a:t>heroCard1</a:t>
            </a:r>
            <a:r>
              <a:rPr lang="en-US" sz="1600" dirty="0">
                <a:solidFill>
                  <a:srgbClr val="000000"/>
                </a:solidFill>
                <a:latin typeface="Menlo" charset="0"/>
              </a:rPr>
              <a:t>, </a:t>
            </a:r>
            <a:r>
              <a:rPr lang="en-US" sz="1600" dirty="0">
                <a:solidFill>
                  <a:srgbClr val="001080"/>
                </a:solidFill>
                <a:latin typeface="Menlo" charset="0"/>
              </a:rPr>
              <a:t>heroCard2</a:t>
            </a:r>
            <a:r>
              <a:rPr lang="en-US" sz="1600" dirty="0">
                <a:solidFill>
                  <a:srgbClr val="000000"/>
                </a:solidFill>
                <a:latin typeface="Menlo" charset="0"/>
              </a:rPr>
              <a:t>];</a:t>
            </a:r>
          </a:p>
          <a:p>
            <a:r>
              <a:rPr lang="en-US" sz="1600" dirty="0">
                <a:solidFill>
                  <a:srgbClr val="000000"/>
                </a:solidFill>
                <a:latin typeface="Menlo" charset="0"/>
              </a:rPr>
              <a:t/>
            </a:r>
            <a:br>
              <a:rPr lang="en-US" sz="1600" dirty="0">
                <a:solidFill>
                  <a:srgbClr val="000000"/>
                </a:solidFill>
                <a:latin typeface="Menlo" charset="0"/>
              </a:rPr>
            </a:br>
            <a:r>
              <a:rPr lang="en-US" sz="1600" dirty="0">
                <a:solidFill>
                  <a:srgbClr val="008000"/>
                </a:solidFill>
                <a:latin typeface="Menlo" charset="0"/>
              </a:rPr>
              <a:t>// </a:t>
            </a:r>
            <a:r>
              <a:rPr lang="en-US" sz="1600" dirty="0" err="1">
                <a:solidFill>
                  <a:srgbClr val="008000"/>
                </a:solidFill>
                <a:latin typeface="Menlo" charset="0"/>
              </a:rPr>
              <a:t>Adjuntamos</a:t>
            </a:r>
            <a:r>
              <a:rPr lang="en-US" sz="1600" dirty="0">
                <a:solidFill>
                  <a:srgbClr val="008000"/>
                </a:solidFill>
                <a:latin typeface="Menlo" charset="0"/>
              </a:rPr>
              <a:t> la </a:t>
            </a:r>
            <a:r>
              <a:rPr lang="en-US" sz="1600" dirty="0" err="1">
                <a:solidFill>
                  <a:srgbClr val="008000"/>
                </a:solidFill>
                <a:latin typeface="Menlo" charset="0"/>
              </a:rPr>
              <a:t>tarjeta</a:t>
            </a:r>
            <a:r>
              <a:rPr lang="en-US" sz="1600" dirty="0">
                <a:solidFill>
                  <a:srgbClr val="008000"/>
                </a:solidFill>
                <a:latin typeface="Menlo" charset="0"/>
              </a:rPr>
              <a:t> al </a:t>
            </a:r>
            <a:r>
              <a:rPr lang="en-US" sz="1600" dirty="0" err="1">
                <a:solidFill>
                  <a:srgbClr val="008000"/>
                </a:solidFill>
                <a:latin typeface="Menlo" charset="0"/>
              </a:rPr>
              <a:t>mensaje</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Message</a:t>
            </a:r>
            <a:r>
              <a:rPr lang="en-US" sz="1600" dirty="0">
                <a:solidFill>
                  <a:srgbClr val="000000"/>
                </a:solidFill>
                <a:latin typeface="Menlo" charset="0"/>
              </a:rPr>
              <a:t>(</a:t>
            </a:r>
            <a:r>
              <a:rPr lang="en-US" sz="1600" dirty="0">
                <a:solidFill>
                  <a:srgbClr val="001080"/>
                </a:solidFill>
                <a:latin typeface="Menlo" charset="0"/>
              </a:rPr>
              <a:t>session</a:t>
            </a:r>
            <a:r>
              <a:rPr lang="en-US" sz="1600" dirty="0" smtClean="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a:t>
            </a:r>
            <a:r>
              <a:rPr lang="en-US" sz="1600" dirty="0" err="1">
                <a:solidFill>
                  <a:srgbClr val="795E26"/>
                </a:solidFill>
                <a:latin typeface="Menlo" charset="0"/>
              </a:rPr>
              <a:t>attachmentLayout</a:t>
            </a:r>
            <a:r>
              <a:rPr lang="en-US" sz="1600" dirty="0">
                <a:solidFill>
                  <a:srgbClr val="000000"/>
                </a:solidFill>
                <a:latin typeface="Menlo" charset="0"/>
              </a:rPr>
              <a:t>(</a:t>
            </a:r>
            <a:r>
              <a:rPr lang="en-US" sz="1600" dirty="0" err="1">
                <a:solidFill>
                  <a:srgbClr val="001080"/>
                </a:solidFill>
                <a:latin typeface="Menlo" charset="0"/>
              </a:rPr>
              <a:t>builder</a:t>
            </a:r>
            <a:r>
              <a:rPr lang="en-US" sz="1600" dirty="0" err="1">
                <a:solidFill>
                  <a:srgbClr val="000000"/>
                </a:solidFill>
                <a:latin typeface="Menlo" charset="0"/>
              </a:rPr>
              <a:t>.</a:t>
            </a:r>
            <a:r>
              <a:rPr lang="en-US" sz="1600" dirty="0" err="1">
                <a:solidFill>
                  <a:srgbClr val="001080"/>
                </a:solidFill>
                <a:latin typeface="Menlo" charset="0"/>
              </a:rPr>
              <a:t>AttachmentLayout</a:t>
            </a:r>
            <a:r>
              <a:rPr lang="en-US" sz="1600" dirty="0" err="1">
                <a:solidFill>
                  <a:srgbClr val="000000"/>
                </a:solidFill>
                <a:latin typeface="Menlo" charset="0"/>
              </a:rPr>
              <a:t>.</a:t>
            </a:r>
            <a:r>
              <a:rPr lang="en-US" sz="1600" dirty="0" err="1">
                <a:solidFill>
                  <a:srgbClr val="001080"/>
                </a:solidFill>
                <a:latin typeface="Menlo" charset="0"/>
              </a:rPr>
              <a:t>carousel</a:t>
            </a:r>
            <a:r>
              <a:rPr lang="en-US" sz="1600" dirty="0" smtClean="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a:t>
            </a:r>
            <a:r>
              <a:rPr lang="en-US" sz="1600" dirty="0">
                <a:solidFill>
                  <a:srgbClr val="795E26"/>
                </a:solidFill>
                <a:latin typeface="Menlo" charset="0"/>
              </a:rPr>
              <a:t>attachments</a:t>
            </a:r>
            <a:r>
              <a:rPr lang="en-US" sz="1600" dirty="0">
                <a:solidFill>
                  <a:srgbClr val="000000"/>
                </a:solidFill>
                <a:latin typeface="Menlo" charset="0"/>
              </a:rPr>
              <a:t>(</a:t>
            </a:r>
            <a:r>
              <a:rPr lang="en-US" sz="1600" dirty="0" err="1">
                <a:solidFill>
                  <a:srgbClr val="001080"/>
                </a:solidFill>
                <a:latin typeface="Menlo" charset="0"/>
              </a:rPr>
              <a:t>tarjetas</a:t>
            </a:r>
            <a:r>
              <a:rPr lang="en-US" sz="1600" dirty="0">
                <a:solidFill>
                  <a:srgbClr val="000000"/>
                </a:solidFill>
                <a:latin typeface="Menlo" charset="0"/>
              </a:rPr>
              <a:t>);</a:t>
            </a:r>
          </a:p>
          <a:p>
            <a:r>
              <a:rPr lang="en-US" sz="1600" dirty="0" err="1">
                <a:solidFill>
                  <a:srgbClr val="001080"/>
                </a:solidFill>
                <a:latin typeface="Menlo" charset="0"/>
              </a:rPr>
              <a:t>session</a:t>
            </a:r>
            <a:r>
              <a:rPr lang="en-US" sz="1600" dirty="0" err="1">
                <a:solidFill>
                  <a:srgbClr val="000000"/>
                </a:solidFill>
                <a:latin typeface="Menlo" charset="0"/>
              </a:rPr>
              <a:t>.</a:t>
            </a:r>
            <a:r>
              <a:rPr lang="en-US" sz="1600" dirty="0" err="1">
                <a:solidFill>
                  <a:srgbClr val="795E26"/>
                </a:solidFill>
                <a:latin typeface="Menlo" charset="0"/>
              </a:rPr>
              <a:t>send</a:t>
            </a:r>
            <a:r>
              <a:rPr lang="en-US" sz="1600" dirty="0">
                <a:solidFill>
                  <a:srgbClr val="000000"/>
                </a:solidFill>
                <a:latin typeface="Menlo" charset="0"/>
              </a:rPr>
              <a:t>(</a:t>
            </a:r>
            <a:r>
              <a:rPr lang="en-US" sz="1600" dirty="0" err="1">
                <a:solidFill>
                  <a:srgbClr val="001080"/>
                </a:solidFill>
                <a:latin typeface="Menlo" charset="0"/>
              </a:rPr>
              <a:t>msj</a:t>
            </a:r>
            <a:r>
              <a:rPr lang="en-US" sz="1600" dirty="0">
                <a:solidFill>
                  <a:srgbClr val="000000"/>
                </a:solidFill>
                <a:latin typeface="Menlo" charset="0"/>
              </a:rPr>
              <a:t>);</a:t>
            </a:r>
          </a:p>
          <a:p>
            <a:endParaRPr lang="en-US" sz="1600" dirty="0" smtClean="0">
              <a:solidFill>
                <a:srgbClr val="001080"/>
              </a:solidFill>
              <a:latin typeface="Menlo" charset="0"/>
            </a:endParaRPr>
          </a:p>
        </p:txBody>
      </p:sp>
    </p:spTree>
    <p:extLst>
      <p:ext uri="{BB962C8B-B14F-4D97-AF65-F5344CB8AC3E}">
        <p14:creationId xmlns:p14="http://schemas.microsoft.com/office/powerpoint/2010/main" val="39996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Despliegue</a:t>
            </a:r>
            <a:endParaRPr lang="en-US" dirty="0"/>
          </a:p>
        </p:txBody>
      </p:sp>
    </p:spTree>
    <p:extLst>
      <p:ext uri="{BB962C8B-B14F-4D97-AF65-F5344CB8AC3E}">
        <p14:creationId xmlns:p14="http://schemas.microsoft.com/office/powerpoint/2010/main" val="17193585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Despliegue</a:t>
            </a:r>
            <a:endParaRPr lang="en-US" dirty="0"/>
          </a:p>
        </p:txBody>
      </p:sp>
      <p:sp>
        <p:nvSpPr>
          <p:cNvPr id="3" name="Text Placeholder 2"/>
          <p:cNvSpPr>
            <a:spLocks noGrp="1"/>
          </p:cNvSpPr>
          <p:nvPr>
            <p:ph type="body" sz="quarter" idx="10"/>
          </p:nvPr>
        </p:nvSpPr>
        <p:spPr>
          <a:xfrm>
            <a:off x="365760" y="1371600"/>
            <a:ext cx="11704320" cy="4201150"/>
          </a:xfrm>
        </p:spPr>
        <p:txBody>
          <a:bodyPr/>
          <a:lstStyle/>
          <a:p>
            <a:r>
              <a:rPr lang="en-US" sz="2400" dirty="0" smtClean="0"/>
              <a:t>Azure Web Apps</a:t>
            </a:r>
          </a:p>
          <a:p>
            <a:endParaRPr lang="en-US" sz="2400" dirty="0"/>
          </a:p>
          <a:p>
            <a:r>
              <a:rPr lang="en-US" sz="2400" dirty="0" smtClean="0"/>
              <a:t>Azure Functions</a:t>
            </a:r>
          </a:p>
          <a:p>
            <a:endParaRPr lang="en-US" sz="2400" dirty="0"/>
          </a:p>
          <a:p>
            <a:r>
              <a:rPr lang="en-US" sz="2400" dirty="0" smtClean="0"/>
              <a:t>Azure Bot Service</a:t>
            </a:r>
          </a:p>
          <a:p>
            <a:endParaRPr lang="en-US" sz="2400" dirty="0"/>
          </a:p>
          <a:p>
            <a:r>
              <a:rPr lang="en-US" sz="2400" dirty="0" err="1" smtClean="0"/>
              <a:t>Máquina</a:t>
            </a:r>
            <a:r>
              <a:rPr lang="en-US" sz="2400" dirty="0" smtClean="0"/>
              <a:t> Virtual</a:t>
            </a:r>
          </a:p>
          <a:p>
            <a:endParaRPr lang="en-US" sz="2400" dirty="0"/>
          </a:p>
          <a:p>
            <a:r>
              <a:rPr lang="en-US" sz="2400" dirty="0" err="1" smtClean="0"/>
              <a:t>Otros</a:t>
            </a:r>
            <a:r>
              <a:rPr lang="en-US" sz="2400" dirty="0" smtClean="0"/>
              <a:t>..</a:t>
            </a:r>
            <a:endParaRPr lang="en-US" sz="2400" dirty="0"/>
          </a:p>
          <a:p>
            <a:endParaRPr lang="en-US" sz="2400" dirty="0" smtClean="0"/>
          </a:p>
        </p:txBody>
      </p:sp>
    </p:spTree>
    <p:extLst>
      <p:ext uri="{BB962C8B-B14F-4D97-AF65-F5344CB8AC3E}">
        <p14:creationId xmlns:p14="http://schemas.microsoft.com/office/powerpoint/2010/main" val="146515394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Introducción</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r>
              <a:rPr lang="en-US" dirty="0"/>
              <a:t/>
            </a: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r>
              <a:rPr lang="en-US" dirty="0">
                <a:solidFill>
                  <a:srgbClr val="505050">
                    <a:lumMod val="50000"/>
                  </a:srgbClr>
                </a:solidFill>
              </a:rPr>
              <a:t/>
            </a: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066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a:gradFill>
                  <a:gsLst>
                    <a:gs pos="0">
                      <a:srgbClr val="FFFFFF"/>
                    </a:gs>
                    <a:gs pos="100000">
                      <a:srgbClr val="FFFFFF"/>
                    </a:gs>
                  </a:gsLst>
                  <a:lin ang="5400000" scaled="0"/>
                </a:gradFill>
                <a:ea typeface="Segoe UI" pitchFamily="34" charset="0"/>
                <a:cs typeface="Segoe UI" pitchFamily="34" charset="0"/>
              </a:rPr>
              <a:t>This slide is REQUIRED!</a:t>
            </a:r>
          </a:p>
        </p:txBody>
      </p:sp>
    </p:spTree>
    <p:extLst>
      <p:ext uri="{BB962C8B-B14F-4D97-AF65-F5344CB8AC3E}">
        <p14:creationId xmlns:p14="http://schemas.microsoft.com/office/powerpoint/2010/main" val="213739035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828800">
                  <a:extLst>
                    <a:ext uri="{9D8B030D-6E8A-4147-A177-3AD203B41FA5}">
                      <a16:colId xmlns="" xmlns:a16="http://schemas.microsoft.com/office/drawing/2014/main" val="20002"/>
                    </a:ext>
                  </a:extLst>
                </a:gridCol>
                <a:gridCol w="1828800">
                  <a:extLst>
                    <a:ext uri="{9D8B030D-6E8A-4147-A177-3AD203B41FA5}">
                      <a16:colId xmlns="" xmlns:a16="http://schemas.microsoft.com/office/drawing/2014/main" val="20003"/>
                    </a:ext>
                  </a:extLst>
                </a:gridCol>
                <a:gridCol w="1828800">
                  <a:extLst>
                    <a:ext uri="{9D8B030D-6E8A-4147-A177-3AD203B41FA5}">
                      <a16:colId xmlns="" xmlns:a16="http://schemas.microsoft.com/office/drawing/2014/main" val="20004"/>
                    </a:ext>
                  </a:extLst>
                </a:gridCol>
                <a:gridCol w="1828800">
                  <a:extLst>
                    <a:ext uri="{9D8B030D-6E8A-4147-A177-3AD203B41FA5}">
                      <a16:colId xmlns=""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a:t>
            </a:r>
            <a:r>
              <a:rPr lang="en-US" dirty="0" err="1" smtClean="0"/>
              <a:t>es</a:t>
            </a:r>
            <a:r>
              <a:rPr lang="en-US" dirty="0" smtClean="0"/>
              <a:t> un bot?</a:t>
            </a:r>
            <a:endParaRPr lang="en-US" dirty="0"/>
          </a:p>
        </p:txBody>
      </p:sp>
      <p:sp>
        <p:nvSpPr>
          <p:cNvPr id="3" name="Text Placeholder 2"/>
          <p:cNvSpPr>
            <a:spLocks noGrp="1"/>
          </p:cNvSpPr>
          <p:nvPr>
            <p:ph type="body" sz="quarter" idx="10"/>
          </p:nvPr>
        </p:nvSpPr>
        <p:spPr>
          <a:xfrm>
            <a:off x="365760" y="1371600"/>
            <a:ext cx="11704320" cy="4090351"/>
          </a:xfrm>
        </p:spPr>
        <p:txBody>
          <a:bodyPr/>
          <a:lstStyle/>
          <a:p>
            <a:r>
              <a:rPr lang="en-US" dirty="0" err="1" smtClean="0"/>
              <a:t>Es</a:t>
            </a:r>
            <a:r>
              <a:rPr lang="en-US" dirty="0" smtClean="0"/>
              <a:t> </a:t>
            </a:r>
            <a:r>
              <a:rPr lang="en-US" dirty="0" err="1" smtClean="0"/>
              <a:t>una</a:t>
            </a:r>
            <a:r>
              <a:rPr lang="en-US" dirty="0" smtClean="0"/>
              <a:t> </a:t>
            </a:r>
            <a:r>
              <a:rPr lang="en-US" dirty="0" err="1" smtClean="0"/>
              <a:t>aplicación</a:t>
            </a:r>
            <a:r>
              <a:rPr lang="en-US" dirty="0" smtClean="0"/>
              <a:t> con </a:t>
            </a:r>
            <a:r>
              <a:rPr lang="en-US" dirty="0" err="1" smtClean="0"/>
              <a:t>una</a:t>
            </a:r>
            <a:r>
              <a:rPr lang="en-US" dirty="0" smtClean="0"/>
              <a:t> </a:t>
            </a:r>
            <a:r>
              <a:rPr lang="en-US" dirty="0" err="1" smtClean="0"/>
              <a:t>interfaz</a:t>
            </a:r>
            <a:r>
              <a:rPr lang="en-US" dirty="0" smtClean="0"/>
              <a:t> </a:t>
            </a:r>
            <a:r>
              <a:rPr lang="en-US" dirty="0" err="1" smtClean="0"/>
              <a:t>diferente</a:t>
            </a:r>
            <a:endParaRPr lang="en-US" dirty="0"/>
          </a:p>
          <a:p>
            <a:pPr lvl="1"/>
            <a:r>
              <a:rPr lang="en-US" dirty="0" err="1" smtClean="0"/>
              <a:t>Resuelve</a:t>
            </a:r>
            <a:r>
              <a:rPr lang="en-US" dirty="0" smtClean="0"/>
              <a:t> </a:t>
            </a:r>
            <a:r>
              <a:rPr lang="en-US" dirty="0" err="1" smtClean="0"/>
              <a:t>problemas</a:t>
            </a:r>
            <a:r>
              <a:rPr lang="en-US" dirty="0" smtClean="0"/>
              <a:t> </a:t>
            </a:r>
            <a:r>
              <a:rPr lang="en-US" dirty="0" err="1" smtClean="0"/>
              <a:t>mejor</a:t>
            </a:r>
            <a:r>
              <a:rPr lang="en-US" dirty="0" smtClean="0"/>
              <a:t>, </a:t>
            </a:r>
            <a:r>
              <a:rPr lang="en-US" dirty="0" err="1" smtClean="0"/>
              <a:t>más</a:t>
            </a:r>
            <a:r>
              <a:rPr lang="en-US" dirty="0" smtClean="0"/>
              <a:t> </a:t>
            </a:r>
            <a:r>
              <a:rPr lang="en-US" dirty="0" err="1" smtClean="0"/>
              <a:t>rápido</a:t>
            </a:r>
            <a:r>
              <a:rPr lang="en-US" dirty="0" smtClean="0"/>
              <a:t> o </a:t>
            </a:r>
            <a:r>
              <a:rPr lang="en-US" dirty="0" err="1" smtClean="0"/>
              <a:t>más</a:t>
            </a:r>
            <a:r>
              <a:rPr lang="en-US" dirty="0" smtClean="0"/>
              <a:t> </a:t>
            </a:r>
            <a:r>
              <a:rPr lang="en-US" dirty="0" err="1" smtClean="0"/>
              <a:t>fácilmente</a:t>
            </a:r>
            <a:r>
              <a:rPr lang="en-US" dirty="0" smtClean="0"/>
              <a:t> que </a:t>
            </a:r>
            <a:r>
              <a:rPr lang="en-US" dirty="0" err="1" smtClean="0"/>
              <a:t>sus</a:t>
            </a:r>
            <a:r>
              <a:rPr lang="en-US" dirty="0" smtClean="0"/>
              <a:t> </a:t>
            </a:r>
            <a:r>
              <a:rPr lang="en-US" dirty="0" err="1" smtClean="0"/>
              <a:t>alternativas</a:t>
            </a:r>
            <a:endParaRPr lang="en-US" dirty="0"/>
          </a:p>
          <a:p>
            <a:endParaRPr lang="en-US" dirty="0" smtClean="0"/>
          </a:p>
          <a:p>
            <a:r>
              <a:rPr lang="en-US" dirty="0" smtClean="0"/>
              <a:t>Canales y </a:t>
            </a:r>
            <a:r>
              <a:rPr lang="en-US" dirty="0" err="1" smtClean="0"/>
              <a:t>plataformas</a:t>
            </a:r>
            <a:endParaRPr lang="en-US" dirty="0"/>
          </a:p>
          <a:p>
            <a:pPr lvl="1"/>
            <a:r>
              <a:rPr lang="en-US" dirty="0" err="1" smtClean="0"/>
              <a:t>Funciona</a:t>
            </a:r>
            <a:r>
              <a:rPr lang="en-US" dirty="0" smtClean="0"/>
              <a:t> </a:t>
            </a:r>
            <a:r>
              <a:rPr lang="en-US" dirty="0" err="1" smtClean="0"/>
              <a:t>en</a:t>
            </a:r>
            <a:r>
              <a:rPr lang="en-US" dirty="0" smtClean="0"/>
              <a:t> </a:t>
            </a:r>
            <a:r>
              <a:rPr lang="en-US" dirty="0" err="1" smtClean="0"/>
              <a:t>distintas</a:t>
            </a:r>
            <a:r>
              <a:rPr lang="en-US" dirty="0" smtClean="0"/>
              <a:t> </a:t>
            </a:r>
            <a:r>
              <a:rPr lang="en-US" dirty="0" err="1" smtClean="0"/>
              <a:t>plataformas</a:t>
            </a:r>
            <a:r>
              <a:rPr lang="en-US" dirty="0"/>
              <a:t> </a:t>
            </a:r>
            <a:r>
              <a:rPr lang="en-US" dirty="0" smtClean="0"/>
              <a:t>y </a:t>
            </a:r>
            <a:r>
              <a:rPr lang="en-US" dirty="0" err="1" smtClean="0"/>
              <a:t>en</a:t>
            </a:r>
            <a:r>
              <a:rPr lang="en-US" dirty="0" smtClean="0"/>
              <a:t> </a:t>
            </a:r>
            <a:r>
              <a:rPr lang="en-US" dirty="0" err="1" smtClean="0"/>
              <a:t>distintos</a:t>
            </a:r>
            <a:r>
              <a:rPr lang="en-US" dirty="0" smtClean="0"/>
              <a:t> </a:t>
            </a:r>
            <a:r>
              <a:rPr lang="en-US" dirty="0" err="1" smtClean="0"/>
              <a:t>canales</a:t>
            </a:r>
            <a:endParaRPr lang="en-US" dirty="0"/>
          </a:p>
          <a:p>
            <a:pPr lvl="1"/>
            <a:r>
              <a:rPr lang="en-US" dirty="0" smtClean="0"/>
              <a:t>Las </a:t>
            </a:r>
            <a:r>
              <a:rPr lang="en-US" dirty="0" err="1" smtClean="0"/>
              <a:t>mismas</a:t>
            </a:r>
            <a:r>
              <a:rPr lang="en-US" dirty="0" smtClean="0"/>
              <a:t> </a:t>
            </a:r>
            <a:r>
              <a:rPr lang="en-US" dirty="0" err="1" smtClean="0"/>
              <a:t>plataformas</a:t>
            </a:r>
            <a:r>
              <a:rPr lang="en-US" dirty="0" smtClean="0"/>
              <a:t> que </a:t>
            </a:r>
            <a:r>
              <a:rPr lang="en-US" dirty="0" err="1" smtClean="0"/>
              <a:t>utilizamos</a:t>
            </a:r>
            <a:r>
              <a:rPr lang="en-US" dirty="0" smtClean="0"/>
              <a:t> la mayor parte del </a:t>
            </a:r>
            <a:r>
              <a:rPr lang="en-US" dirty="0" err="1" smtClean="0"/>
              <a:t>tiempo</a:t>
            </a:r>
            <a:endParaRPr lang="en-US" dirty="0"/>
          </a:p>
          <a:p>
            <a:pPr lvl="1"/>
            <a:endParaRPr lang="en-US" dirty="0"/>
          </a:p>
          <a:p>
            <a:r>
              <a:rPr lang="en-US" dirty="0" err="1" smtClean="0"/>
              <a:t>Experiencia</a:t>
            </a:r>
            <a:endParaRPr lang="en-US" dirty="0"/>
          </a:p>
          <a:p>
            <a:pPr lvl="1"/>
            <a:r>
              <a:rPr lang="en-US" dirty="0" smtClean="0"/>
              <a:t>Su </a:t>
            </a:r>
            <a:r>
              <a:rPr lang="en-US" dirty="0" err="1" smtClean="0"/>
              <a:t>funcionamiento</a:t>
            </a:r>
            <a:r>
              <a:rPr lang="en-US" dirty="0" smtClean="0"/>
              <a:t> </a:t>
            </a:r>
            <a:r>
              <a:rPr lang="en-US" dirty="0" err="1" smtClean="0"/>
              <a:t>debe</a:t>
            </a:r>
            <a:r>
              <a:rPr lang="en-US" dirty="0" smtClean="0"/>
              <a:t> </a:t>
            </a:r>
            <a:r>
              <a:rPr lang="en-US" dirty="0" err="1" smtClean="0"/>
              <a:t>ser</a:t>
            </a:r>
            <a:r>
              <a:rPr lang="en-US" dirty="0" smtClean="0"/>
              <a:t> </a:t>
            </a:r>
            <a:r>
              <a:rPr lang="en-US" dirty="0" err="1" smtClean="0"/>
              <a:t>fácil</a:t>
            </a:r>
            <a:r>
              <a:rPr lang="en-US" dirty="0" smtClean="0"/>
              <a:t> de </a:t>
            </a:r>
            <a:r>
              <a:rPr lang="en-US" dirty="0" err="1" smtClean="0"/>
              <a:t>comprender</a:t>
            </a:r>
            <a:endParaRPr lang="en-US" dirty="0"/>
          </a:p>
          <a:p>
            <a:pPr lvl="1"/>
            <a:r>
              <a:rPr lang="en-US" dirty="0" err="1" smtClean="0"/>
              <a:t>Resuelve</a:t>
            </a:r>
            <a:r>
              <a:rPr lang="en-US" dirty="0" smtClean="0"/>
              <a:t> </a:t>
            </a:r>
            <a:r>
              <a:rPr lang="en-US" dirty="0" err="1" smtClean="0"/>
              <a:t>problemas</a:t>
            </a:r>
            <a:r>
              <a:rPr lang="en-US" dirty="0" smtClean="0"/>
              <a:t> con </a:t>
            </a:r>
            <a:r>
              <a:rPr lang="en-US" dirty="0" err="1" smtClean="0"/>
              <a:t>una</a:t>
            </a:r>
            <a:r>
              <a:rPr lang="en-US" dirty="0" smtClean="0"/>
              <a:t> </a:t>
            </a:r>
            <a:r>
              <a:rPr lang="en-US" dirty="0" err="1" smtClean="0"/>
              <a:t>cantidad</a:t>
            </a:r>
            <a:r>
              <a:rPr lang="en-US" dirty="0" smtClean="0"/>
              <a:t> </a:t>
            </a:r>
            <a:r>
              <a:rPr lang="en-US" dirty="0" err="1" smtClean="0"/>
              <a:t>mínima</a:t>
            </a:r>
            <a:r>
              <a:rPr lang="en-US" dirty="0" smtClean="0"/>
              <a:t> de </a:t>
            </a:r>
            <a:r>
              <a:rPr lang="en-US" dirty="0" err="1" smtClean="0"/>
              <a:t>pasos</a:t>
            </a:r>
            <a:endParaRPr lang="en-US" dirty="0"/>
          </a:p>
        </p:txBody>
      </p:sp>
    </p:spTree>
    <p:extLst>
      <p:ext uri="{BB962C8B-B14F-4D97-AF65-F5344CB8AC3E}">
        <p14:creationId xmlns:p14="http://schemas.microsoft.com/office/powerpoint/2010/main" val="1011269937"/>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invalidUrl="https://microsoft.sharepoint.com/teams/mlxeng/ux/MLX Cover art_Topics/Forms/Thumbnails.aspx?View={1691AA93-9DB3-4C68-983E-883E62ADE908}"/>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NO </a:t>
            </a:r>
            <a:r>
              <a:rPr lang="en-US" dirty="0" err="1" smtClean="0"/>
              <a:t>es</a:t>
            </a:r>
            <a:r>
              <a:rPr lang="en-US" dirty="0" smtClean="0"/>
              <a:t> un bot?</a:t>
            </a:r>
            <a:endParaRPr lang="en-US" dirty="0"/>
          </a:p>
        </p:txBody>
      </p:sp>
      <p:sp>
        <p:nvSpPr>
          <p:cNvPr id="3" name="Text Placeholder 2"/>
          <p:cNvSpPr>
            <a:spLocks noGrp="1"/>
          </p:cNvSpPr>
          <p:nvPr>
            <p:ph type="body" sz="quarter" idx="10"/>
          </p:nvPr>
        </p:nvSpPr>
        <p:spPr>
          <a:xfrm>
            <a:off x="365760" y="1371600"/>
            <a:ext cx="11704320" cy="4687437"/>
          </a:xfrm>
        </p:spPr>
        <p:txBody>
          <a:bodyPr/>
          <a:lstStyle/>
          <a:p>
            <a:r>
              <a:rPr lang="en-US" dirty="0" err="1" smtClean="0"/>
              <a:t>Inteligencia</a:t>
            </a:r>
            <a:r>
              <a:rPr lang="en-US" dirty="0" smtClean="0"/>
              <a:t> artificial</a:t>
            </a:r>
            <a:endParaRPr lang="en-US" dirty="0"/>
          </a:p>
          <a:p>
            <a:pPr lvl="1"/>
            <a:r>
              <a:rPr lang="en-US" dirty="0" smtClean="0"/>
              <a:t>No </a:t>
            </a:r>
            <a:r>
              <a:rPr lang="en-US" dirty="0" err="1" smtClean="0"/>
              <a:t>necesariamente</a:t>
            </a:r>
            <a:r>
              <a:rPr lang="en-US" dirty="0" smtClean="0"/>
              <a:t> </a:t>
            </a:r>
            <a:r>
              <a:rPr lang="en-US" dirty="0" err="1" smtClean="0"/>
              <a:t>está</a:t>
            </a:r>
            <a:r>
              <a:rPr lang="en-US" dirty="0" smtClean="0"/>
              <a:t> </a:t>
            </a:r>
            <a:r>
              <a:rPr lang="en-US" dirty="0" err="1" smtClean="0"/>
              <a:t>basado</a:t>
            </a:r>
            <a:r>
              <a:rPr lang="en-US" dirty="0" smtClean="0"/>
              <a:t> </a:t>
            </a:r>
            <a:r>
              <a:rPr lang="en-US" dirty="0" err="1" smtClean="0"/>
              <a:t>en</a:t>
            </a:r>
            <a:r>
              <a:rPr lang="en-US" dirty="0" smtClean="0"/>
              <a:t> IA</a:t>
            </a:r>
            <a:endParaRPr lang="en-US" dirty="0"/>
          </a:p>
          <a:p>
            <a:pPr lvl="1"/>
            <a:endParaRPr lang="en-US" dirty="0"/>
          </a:p>
          <a:p>
            <a:r>
              <a:rPr lang="en-US" dirty="0" err="1" smtClean="0"/>
              <a:t>Sólo</a:t>
            </a:r>
            <a:r>
              <a:rPr lang="en-US" dirty="0" smtClean="0"/>
              <a:t> </a:t>
            </a:r>
            <a:r>
              <a:rPr lang="en-US" dirty="0" err="1" smtClean="0"/>
              <a:t>texto</a:t>
            </a:r>
            <a:endParaRPr lang="en-US" dirty="0"/>
          </a:p>
          <a:p>
            <a:pPr lvl="1"/>
            <a:r>
              <a:rPr lang="en-US" dirty="0" err="1" smtClean="0"/>
              <a:t>Puede</a:t>
            </a:r>
            <a:r>
              <a:rPr lang="en-US" dirty="0" smtClean="0"/>
              <a:t> </a:t>
            </a:r>
            <a:r>
              <a:rPr lang="en-US" dirty="0" err="1" smtClean="0"/>
              <a:t>ofrecer</a:t>
            </a:r>
            <a:r>
              <a:rPr lang="en-US" dirty="0" smtClean="0"/>
              <a:t> </a:t>
            </a:r>
            <a:r>
              <a:rPr lang="en-US" dirty="0" err="1" smtClean="0"/>
              <a:t>otras</a:t>
            </a:r>
            <a:r>
              <a:rPr lang="en-US" dirty="0" smtClean="0"/>
              <a:t> </a:t>
            </a:r>
            <a:r>
              <a:rPr lang="en-US" dirty="0" err="1" smtClean="0"/>
              <a:t>funcionalidades</a:t>
            </a:r>
            <a:endParaRPr lang="en-US" dirty="0" smtClean="0"/>
          </a:p>
          <a:p>
            <a:pPr lvl="2"/>
            <a:r>
              <a:rPr lang="en-US" dirty="0" err="1" smtClean="0"/>
              <a:t>Voz</a:t>
            </a:r>
            <a:endParaRPr lang="en-US" dirty="0" smtClean="0"/>
          </a:p>
          <a:p>
            <a:pPr lvl="2"/>
            <a:r>
              <a:rPr lang="en-US" dirty="0" smtClean="0"/>
              <a:t>Imagen, video</a:t>
            </a:r>
          </a:p>
          <a:p>
            <a:pPr lvl="2"/>
            <a:r>
              <a:rPr lang="en-US" dirty="0" err="1" smtClean="0"/>
              <a:t>Botones</a:t>
            </a:r>
            <a:r>
              <a:rPr lang="en-US" dirty="0" smtClean="0"/>
              <a:t>, </a:t>
            </a:r>
            <a:r>
              <a:rPr lang="en-US" dirty="0" err="1" smtClean="0"/>
              <a:t>acciones</a:t>
            </a:r>
            <a:endParaRPr lang="en-US" dirty="0"/>
          </a:p>
          <a:p>
            <a:pPr lvl="1"/>
            <a:endParaRPr lang="en-US" dirty="0"/>
          </a:p>
          <a:p>
            <a:r>
              <a:rPr lang="en-US" dirty="0" err="1" smtClean="0"/>
              <a:t>Procesamiento</a:t>
            </a:r>
            <a:r>
              <a:rPr lang="en-US" dirty="0" smtClean="0"/>
              <a:t> de </a:t>
            </a:r>
            <a:r>
              <a:rPr lang="en-US" dirty="0" err="1" smtClean="0"/>
              <a:t>Lenguaje</a:t>
            </a:r>
            <a:r>
              <a:rPr lang="en-US" dirty="0" smtClean="0"/>
              <a:t> Natural</a:t>
            </a:r>
            <a:endParaRPr lang="en-US" dirty="0"/>
          </a:p>
          <a:p>
            <a:pPr lvl="1"/>
            <a:r>
              <a:rPr lang="en-US" dirty="0" err="1" smtClean="0"/>
              <a:t>Muchos</a:t>
            </a:r>
            <a:r>
              <a:rPr lang="en-US" dirty="0" smtClean="0"/>
              <a:t> </a:t>
            </a:r>
            <a:r>
              <a:rPr lang="en-US" dirty="0" err="1" smtClean="0"/>
              <a:t>problemas</a:t>
            </a:r>
            <a:r>
              <a:rPr lang="en-US" dirty="0" smtClean="0"/>
              <a:t> </a:t>
            </a:r>
            <a:r>
              <a:rPr lang="en-US" dirty="0" err="1" smtClean="0"/>
              <a:t>pueden</a:t>
            </a:r>
            <a:r>
              <a:rPr lang="en-US" dirty="0" smtClean="0"/>
              <a:t> </a:t>
            </a:r>
            <a:r>
              <a:rPr lang="en-US" dirty="0" err="1" smtClean="0"/>
              <a:t>resolverse</a:t>
            </a:r>
            <a:r>
              <a:rPr lang="en-US" dirty="0" smtClean="0"/>
              <a:t> con PLN</a:t>
            </a:r>
          </a:p>
          <a:p>
            <a:pPr lvl="2"/>
            <a:r>
              <a:rPr lang="en-US" dirty="0" err="1" smtClean="0"/>
              <a:t>Uso</a:t>
            </a:r>
            <a:r>
              <a:rPr lang="en-US" dirty="0" smtClean="0"/>
              <a:t> de </a:t>
            </a:r>
            <a:r>
              <a:rPr lang="en-US" dirty="0" err="1" smtClean="0"/>
              <a:t>expresiones</a:t>
            </a:r>
            <a:r>
              <a:rPr lang="en-US" dirty="0" smtClean="0"/>
              <a:t> </a:t>
            </a:r>
            <a:r>
              <a:rPr lang="en-US" dirty="0" err="1" smtClean="0"/>
              <a:t>regulares</a:t>
            </a:r>
            <a:endParaRPr lang="en-US" dirty="0"/>
          </a:p>
        </p:txBody>
      </p:sp>
    </p:spTree>
    <p:extLst>
      <p:ext uri="{BB962C8B-B14F-4D97-AF65-F5344CB8AC3E}">
        <p14:creationId xmlns:p14="http://schemas.microsoft.com/office/powerpoint/2010/main" val="10165730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339801"/>
            <a:ext cx="11704320" cy="914400"/>
          </a:xfrm>
        </p:spPr>
        <p:txBody>
          <a:bodyPr/>
          <a:lstStyle/>
          <a:p>
            <a:r>
              <a:rPr lang="en-US" dirty="0" err="1" smtClean="0"/>
              <a:t>Radiografía</a:t>
            </a:r>
            <a:r>
              <a:rPr lang="en-US" dirty="0" smtClean="0"/>
              <a:t> de un bot</a:t>
            </a:r>
            <a:endParaRPr lang="en-US" dirty="0"/>
          </a:p>
        </p:txBody>
      </p:sp>
      <p:pic>
        <p:nvPicPr>
          <p:cNvPr id="25" name="Picture 24"/>
          <p:cNvPicPr>
            <a:picLocks noChangeAspect="1"/>
          </p:cNvPicPr>
          <p:nvPr/>
        </p:nvPicPr>
        <p:blipFill>
          <a:blip r:embed="rId2"/>
          <a:stretch>
            <a:fillRect/>
          </a:stretch>
        </p:blipFill>
        <p:spPr>
          <a:xfrm>
            <a:off x="9371654" y="1080582"/>
            <a:ext cx="2298700" cy="4838700"/>
          </a:xfrm>
          <a:prstGeom prst="rect">
            <a:avLst/>
          </a:prstGeom>
        </p:spPr>
      </p:pic>
      <p:sp>
        <p:nvSpPr>
          <p:cNvPr id="26" name="Rounded Rectangle 25"/>
          <p:cNvSpPr/>
          <p:nvPr/>
        </p:nvSpPr>
        <p:spPr bwMode="auto">
          <a:xfrm rot="16200000">
            <a:off x="6489739" y="3116260"/>
            <a:ext cx="4838700" cy="762000"/>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Bot Framework Connector</a:t>
            </a:r>
          </a:p>
        </p:txBody>
      </p:sp>
      <p:sp>
        <p:nvSpPr>
          <p:cNvPr id="28" name="Rounded Rectangle 27"/>
          <p:cNvSpPr/>
          <p:nvPr/>
        </p:nvSpPr>
        <p:spPr bwMode="auto">
          <a:xfrm rot="16200000">
            <a:off x="4237037" y="2811462"/>
            <a:ext cx="2286000" cy="1371600"/>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Bot Builder</a:t>
            </a:r>
          </a:p>
        </p:txBody>
      </p:sp>
      <p:sp>
        <p:nvSpPr>
          <p:cNvPr id="29" name="Rounded Rectangle 28"/>
          <p:cNvSpPr/>
          <p:nvPr/>
        </p:nvSpPr>
        <p:spPr bwMode="auto">
          <a:xfrm>
            <a:off x="365761" y="2935285"/>
            <a:ext cx="2428413" cy="1123951"/>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Tu</a:t>
            </a:r>
            <a:r>
              <a:rPr lang="en-US" sz="2400" dirty="0" smtClean="0">
                <a:gradFill>
                  <a:gsLst>
                    <a:gs pos="0">
                      <a:srgbClr val="FFFFFF"/>
                    </a:gs>
                    <a:gs pos="100000">
                      <a:srgbClr val="FFFFFF"/>
                    </a:gs>
                  </a:gsLst>
                  <a:lin ang="5400000" scaled="0"/>
                </a:gradFill>
                <a:ea typeface="Segoe UI" pitchFamily="34" charset="0"/>
                <a:cs typeface="Segoe UI" pitchFamily="34" charset="0"/>
              </a:rPr>
              <a:t> </a:t>
            </a:r>
            <a:r>
              <a:rPr lang="en-US" sz="2400" dirty="0" err="1" smtClean="0">
                <a:gradFill>
                  <a:gsLst>
                    <a:gs pos="0">
                      <a:srgbClr val="FFFFFF"/>
                    </a:gs>
                    <a:gs pos="100000">
                      <a:srgbClr val="FFFFFF"/>
                    </a:gs>
                  </a:gsLst>
                  <a:lin ang="5400000" scaled="0"/>
                </a:gradFill>
                <a:ea typeface="Segoe UI" pitchFamily="34" charset="0"/>
                <a:cs typeface="Segoe UI" pitchFamily="34" charset="0"/>
              </a:rPr>
              <a:t>lógica</a:t>
            </a:r>
            <a:r>
              <a:rPr lang="en-US" sz="2400" dirty="0" smtClean="0">
                <a:gradFill>
                  <a:gsLst>
                    <a:gs pos="0">
                      <a:srgbClr val="FFFFFF"/>
                    </a:gs>
                    <a:gs pos="100000">
                      <a:srgbClr val="FFFFFF"/>
                    </a:gs>
                  </a:gsLst>
                  <a:lin ang="5400000" scaled="0"/>
                </a:gradFill>
                <a:ea typeface="Segoe UI" pitchFamily="34" charset="0"/>
                <a:cs typeface="Segoe UI" pitchFamily="34" charset="0"/>
              </a:rPr>
              <a:t> de </a:t>
            </a:r>
            <a:r>
              <a:rPr lang="en-US" sz="2400" dirty="0" err="1" smtClean="0">
                <a:gradFill>
                  <a:gsLst>
                    <a:gs pos="0">
                      <a:srgbClr val="FFFFFF"/>
                    </a:gs>
                    <a:gs pos="100000">
                      <a:srgbClr val="FFFFFF"/>
                    </a:gs>
                  </a:gsLst>
                  <a:lin ang="5400000" scaled="0"/>
                </a:gradFill>
                <a:ea typeface="Segoe UI" pitchFamily="34" charset="0"/>
                <a:cs typeface="Segoe UI" pitchFamily="34" charset="0"/>
              </a:rPr>
              <a:t>negocios</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ounded Rectangle 29"/>
          <p:cNvSpPr/>
          <p:nvPr/>
        </p:nvSpPr>
        <p:spPr bwMode="auto">
          <a:xfrm>
            <a:off x="4165831" y="5478462"/>
            <a:ext cx="2428413" cy="1123951"/>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Herramientas</a:t>
            </a:r>
            <a:r>
              <a:rPr lang="en-US" sz="2400" dirty="0" smtClean="0">
                <a:gradFill>
                  <a:gsLst>
                    <a:gs pos="0">
                      <a:srgbClr val="FFFFFF"/>
                    </a:gs>
                    <a:gs pos="100000">
                      <a:srgbClr val="FFFFFF"/>
                    </a:gs>
                  </a:gsLst>
                  <a:lin ang="5400000" scaled="0"/>
                </a:gradFill>
                <a:ea typeface="Segoe UI" pitchFamily="34" charset="0"/>
                <a:cs typeface="Segoe UI" pitchFamily="34" charset="0"/>
              </a:rPr>
              <a:t> para NLP</a:t>
            </a:r>
          </a:p>
        </p:txBody>
      </p:sp>
      <p:cxnSp>
        <p:nvCxnSpPr>
          <p:cNvPr id="32" name="Straight Arrow Connector 31"/>
          <p:cNvCxnSpPr>
            <a:stCxn id="28" idx="1"/>
            <a:endCxn id="30" idx="0"/>
          </p:cNvCxnSpPr>
          <p:nvPr/>
        </p:nvCxnSpPr>
        <p:spPr>
          <a:xfrm>
            <a:off x="5380037" y="4640262"/>
            <a:ext cx="1" cy="83820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0"/>
            <a:endCxn id="29" idx="3"/>
          </p:cNvCxnSpPr>
          <p:nvPr/>
        </p:nvCxnSpPr>
        <p:spPr>
          <a:xfrm flipH="1" flipV="1">
            <a:off x="2794174" y="3497261"/>
            <a:ext cx="1900063" cy="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8" idx="2"/>
          </p:cNvCxnSpPr>
          <p:nvPr/>
        </p:nvCxnSpPr>
        <p:spPr>
          <a:xfrm flipH="1">
            <a:off x="6065837" y="3497260"/>
            <a:ext cx="2438401" cy="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1047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Bots con </a:t>
            </a:r>
            <a:r>
              <a:rPr lang="en-US" dirty="0" err="1" smtClean="0"/>
              <a:t>Node.js</a:t>
            </a:r>
            <a:r>
              <a:rPr lang="en-US" dirty="0" smtClean="0"/>
              <a:t> vs. C#</a:t>
            </a:r>
            <a:endParaRPr lang="en-US" dirty="0"/>
          </a:p>
        </p:txBody>
      </p:sp>
      <p:sp>
        <p:nvSpPr>
          <p:cNvPr id="3" name="Text Placeholder 2"/>
          <p:cNvSpPr>
            <a:spLocks noGrp="1"/>
          </p:cNvSpPr>
          <p:nvPr>
            <p:ph type="body" sz="quarter" idx="10"/>
          </p:nvPr>
        </p:nvSpPr>
        <p:spPr>
          <a:xfrm>
            <a:off x="365760" y="1371600"/>
            <a:ext cx="11704320" cy="572464"/>
          </a:xfrm>
        </p:spPr>
        <p:txBody>
          <a:bodyPr/>
          <a:lstStyle/>
          <a:p>
            <a:r>
              <a:rPr lang="en-US" dirty="0" err="1" smtClean="0"/>
              <a:t>Ver</a:t>
            </a:r>
            <a:r>
              <a:rPr lang="en-US" dirty="0" smtClean="0"/>
              <a:t> </a:t>
            </a:r>
            <a:r>
              <a:rPr lang="en-US" dirty="0" err="1" smtClean="0"/>
              <a:t>si</a:t>
            </a:r>
            <a:r>
              <a:rPr lang="en-US" dirty="0" smtClean="0"/>
              <a:t> vale la </a:t>
            </a:r>
            <a:r>
              <a:rPr lang="en-US" dirty="0" err="1" smtClean="0"/>
              <a:t>pena</a:t>
            </a:r>
            <a:r>
              <a:rPr lang="en-US" dirty="0" smtClean="0"/>
              <a:t> </a:t>
            </a:r>
            <a:r>
              <a:rPr lang="en-US" dirty="0" err="1" smtClean="0"/>
              <a:t>mencionar</a:t>
            </a:r>
            <a:endParaRPr lang="en-US" dirty="0"/>
          </a:p>
        </p:txBody>
      </p:sp>
    </p:spTree>
    <p:extLst>
      <p:ext uri="{BB962C8B-B14F-4D97-AF65-F5344CB8AC3E}">
        <p14:creationId xmlns:p14="http://schemas.microsoft.com/office/powerpoint/2010/main" val="2649452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Buenas</a:t>
            </a:r>
            <a:r>
              <a:rPr lang="en-US" dirty="0" smtClean="0"/>
              <a:t> </a:t>
            </a:r>
            <a:r>
              <a:rPr lang="en-US" dirty="0" err="1" smtClean="0"/>
              <a:t>prácticas</a:t>
            </a:r>
            <a:endParaRPr lang="en-US" dirty="0"/>
          </a:p>
        </p:txBody>
      </p:sp>
      <p:sp>
        <p:nvSpPr>
          <p:cNvPr id="4" name="Text Placeholder 3"/>
          <p:cNvSpPr>
            <a:spLocks noGrp="1"/>
          </p:cNvSpPr>
          <p:nvPr>
            <p:ph type="body" sz="quarter" idx="11"/>
          </p:nvPr>
        </p:nvSpPr>
        <p:spPr>
          <a:xfrm>
            <a:off x="365760" y="1489219"/>
            <a:ext cx="5486400" cy="3477875"/>
          </a:xfrm>
        </p:spPr>
        <p:txBody>
          <a:bodyPr/>
          <a:lstStyle/>
          <a:p>
            <a:pPr lvl="0">
              <a:spcBef>
                <a:spcPts val="1200"/>
              </a:spcBef>
            </a:pPr>
            <a:r>
              <a:rPr lang="en-US" dirty="0" smtClean="0">
                <a:gradFill>
                  <a:gsLst>
                    <a:gs pos="1250">
                      <a:srgbClr val="505050"/>
                    </a:gs>
                    <a:gs pos="100000">
                      <a:srgbClr val="505050"/>
                    </a:gs>
                  </a:gsLst>
                  <a:lin ang="5400000" scaled="0"/>
                </a:gradFill>
              </a:rPr>
              <a:t>No </a:t>
            </a:r>
            <a:r>
              <a:rPr lang="en-US" dirty="0" err="1" smtClean="0">
                <a:gradFill>
                  <a:gsLst>
                    <a:gs pos="1250">
                      <a:srgbClr val="505050"/>
                    </a:gs>
                    <a:gs pos="100000">
                      <a:srgbClr val="505050"/>
                    </a:gs>
                  </a:gsLst>
                  <a:lin ang="5400000" scaled="0"/>
                </a:gradFill>
              </a:rPr>
              <a:t>olvides</a:t>
            </a:r>
            <a:r>
              <a:rPr lang="en-US" dirty="0" smtClean="0">
                <a:gradFill>
                  <a:gsLst>
                    <a:gs pos="1250">
                      <a:srgbClr val="505050"/>
                    </a:gs>
                    <a:gs pos="100000">
                      <a:srgbClr val="505050"/>
                    </a:gs>
                  </a:gsLst>
                  <a:lin ang="5400000" scaled="0"/>
                </a:gradFill>
              </a:rPr>
              <a:t>: </a:t>
            </a:r>
            <a:r>
              <a:rPr lang="en-US" dirty="0" err="1" smtClean="0">
                <a:gradFill>
                  <a:gsLst>
                    <a:gs pos="1250">
                      <a:srgbClr val="505050"/>
                    </a:gs>
                    <a:gs pos="100000">
                      <a:srgbClr val="505050"/>
                    </a:gs>
                  </a:gsLst>
                  <a:lin ang="5400000" scaled="0"/>
                </a:gradFill>
              </a:rPr>
              <a:t>es</a:t>
            </a:r>
            <a:r>
              <a:rPr lang="en-US" dirty="0" smtClean="0">
                <a:gradFill>
                  <a:gsLst>
                    <a:gs pos="1250">
                      <a:srgbClr val="505050"/>
                    </a:gs>
                    <a:gs pos="100000">
                      <a:srgbClr val="505050"/>
                    </a:gs>
                  </a:gsLst>
                  <a:lin ang="5400000" scaled="0"/>
                </a:gradFill>
              </a:rPr>
              <a:t> </a:t>
            </a:r>
            <a:r>
              <a:rPr lang="en-US" dirty="0" err="1" smtClean="0">
                <a:gradFill>
                  <a:gsLst>
                    <a:gs pos="1250">
                      <a:srgbClr val="505050"/>
                    </a:gs>
                    <a:gs pos="100000">
                      <a:srgbClr val="505050"/>
                    </a:gs>
                  </a:gsLst>
                  <a:lin ang="5400000" scaled="0"/>
                </a:gradFill>
              </a:rPr>
              <a:t>una</a:t>
            </a:r>
            <a:r>
              <a:rPr lang="en-US" dirty="0" smtClean="0">
                <a:gradFill>
                  <a:gsLst>
                    <a:gs pos="1250">
                      <a:srgbClr val="505050"/>
                    </a:gs>
                    <a:gs pos="100000">
                      <a:srgbClr val="505050"/>
                    </a:gs>
                  </a:gsLst>
                  <a:lin ang="5400000" scaled="0"/>
                </a:gradFill>
              </a:rPr>
              <a:t> </a:t>
            </a:r>
            <a:r>
              <a:rPr lang="en-US" dirty="0" err="1" smtClean="0">
                <a:gradFill>
                  <a:gsLst>
                    <a:gs pos="1250">
                      <a:srgbClr val="505050"/>
                    </a:gs>
                    <a:gs pos="100000">
                      <a:srgbClr val="505050"/>
                    </a:gs>
                  </a:gsLst>
                  <a:lin ang="5400000" scaled="0"/>
                </a:gradFill>
              </a:rPr>
              <a:t>aplicación</a:t>
            </a:r>
            <a:r>
              <a:rPr lang="en-US" dirty="0" smtClean="0">
                <a:gradFill>
                  <a:gsLst>
                    <a:gs pos="1250">
                      <a:srgbClr val="505050"/>
                    </a:gs>
                    <a:gs pos="100000">
                      <a:srgbClr val="505050"/>
                    </a:gs>
                  </a:gsLst>
                  <a:lin ang="5400000" scaled="0"/>
                </a:gradFill>
              </a:rPr>
              <a:t> web</a:t>
            </a:r>
          </a:p>
          <a:p>
            <a:pPr lvl="0">
              <a:spcBef>
                <a:spcPts val="1200"/>
              </a:spcBef>
            </a:pPr>
            <a:r>
              <a:rPr lang="en-US" dirty="0" err="1" smtClean="0">
                <a:gradFill>
                  <a:gsLst>
                    <a:gs pos="1250">
                      <a:srgbClr val="505050"/>
                    </a:gs>
                    <a:gs pos="100000">
                      <a:srgbClr val="505050"/>
                    </a:gs>
                  </a:gsLst>
                  <a:lin ang="5400000" scaled="0"/>
                </a:gradFill>
              </a:rPr>
              <a:t>Seguridad</a:t>
            </a:r>
            <a:r>
              <a:rPr lang="en-US" dirty="0" smtClean="0">
                <a:gradFill>
                  <a:gsLst>
                    <a:gs pos="1250">
                      <a:srgbClr val="505050"/>
                    </a:gs>
                    <a:gs pos="100000">
                      <a:srgbClr val="505050"/>
                    </a:gs>
                  </a:gsLst>
                  <a:lin ang="5400000" scaled="0"/>
                </a:gradFill>
              </a:rPr>
              <a:t> y </a:t>
            </a:r>
            <a:r>
              <a:rPr lang="en-US" dirty="0" err="1" smtClean="0">
                <a:gradFill>
                  <a:gsLst>
                    <a:gs pos="1250">
                      <a:srgbClr val="505050"/>
                    </a:gs>
                    <a:gs pos="100000">
                      <a:srgbClr val="505050"/>
                    </a:gs>
                  </a:gsLst>
                  <a:lin ang="5400000" scaled="0"/>
                </a:gradFill>
              </a:rPr>
              <a:t>autenticación</a:t>
            </a:r>
            <a:endParaRPr lang="en-US" dirty="0" smtClean="0">
              <a:gradFill>
                <a:gsLst>
                  <a:gs pos="1250">
                    <a:srgbClr val="505050"/>
                  </a:gs>
                  <a:gs pos="100000">
                    <a:srgbClr val="505050"/>
                  </a:gs>
                </a:gsLst>
                <a:lin ang="5400000" scaled="0"/>
              </a:gradFill>
            </a:endParaRPr>
          </a:p>
          <a:p>
            <a:pPr lvl="0">
              <a:spcBef>
                <a:spcPts val="1200"/>
              </a:spcBef>
            </a:pPr>
            <a:r>
              <a:rPr lang="en-US" dirty="0" smtClean="0">
                <a:gradFill>
                  <a:gsLst>
                    <a:gs pos="1250">
                      <a:srgbClr val="505050"/>
                    </a:gs>
                    <a:gs pos="100000">
                      <a:srgbClr val="505050"/>
                    </a:gs>
                  </a:gsLst>
                  <a:lin ang="5400000" scaled="0"/>
                </a:gradFill>
              </a:rPr>
              <a:t>DevOps</a:t>
            </a:r>
          </a:p>
          <a:p>
            <a:pPr lvl="0">
              <a:spcBef>
                <a:spcPts val="1200"/>
              </a:spcBef>
            </a:pPr>
            <a:r>
              <a:rPr lang="en-US" dirty="0" smtClean="0">
                <a:gradFill>
                  <a:gsLst>
                    <a:gs pos="1250">
                      <a:srgbClr val="505050"/>
                    </a:gs>
                    <a:gs pos="100000">
                      <a:srgbClr val="505050"/>
                    </a:gs>
                  </a:gsLst>
                  <a:lin ang="5400000" scaled="0"/>
                </a:gradFill>
              </a:rPr>
              <a:t>Testing</a:t>
            </a:r>
          </a:p>
          <a:p>
            <a:pPr lvl="0">
              <a:spcBef>
                <a:spcPts val="1200"/>
              </a:spcBef>
            </a:pPr>
            <a:r>
              <a:rPr lang="en-US" dirty="0" smtClean="0">
                <a:gradFill>
                  <a:gsLst>
                    <a:gs pos="1250">
                      <a:srgbClr val="505050"/>
                    </a:gs>
                    <a:gs pos="100000">
                      <a:srgbClr val="505050"/>
                    </a:gs>
                  </a:gsLst>
                  <a:lin ang="5400000" scaled="0"/>
                </a:gradFill>
              </a:rPr>
              <a:t>UX</a:t>
            </a:r>
          </a:p>
          <a:p>
            <a:pPr lvl="0">
              <a:spcBef>
                <a:spcPts val="1200"/>
              </a:spcBef>
            </a:pPr>
            <a:r>
              <a:rPr lang="en-US" dirty="0" err="1" smtClean="0">
                <a:gradFill>
                  <a:gsLst>
                    <a:gs pos="1250">
                      <a:srgbClr val="505050"/>
                    </a:gs>
                    <a:gs pos="100000">
                      <a:srgbClr val="505050"/>
                    </a:gs>
                  </a:gsLst>
                  <a:lin ang="5400000" scaled="0"/>
                </a:gradFill>
              </a:rPr>
              <a:t>Configuración</a:t>
            </a:r>
            <a:endParaRPr lang="en-US" dirty="0" smtClean="0">
              <a:gradFill>
                <a:gsLst>
                  <a:gs pos="1250">
                    <a:srgbClr val="505050"/>
                  </a:gs>
                  <a:gs pos="100000">
                    <a:srgbClr val="505050"/>
                  </a:gs>
                </a:gsLst>
                <a:lin ang="5400000" scaled="0"/>
              </a:gradFill>
            </a:endParaRPr>
          </a:p>
          <a:p>
            <a:pPr lvl="0">
              <a:spcBef>
                <a:spcPts val="1200"/>
              </a:spcBef>
            </a:pPr>
            <a:r>
              <a:rPr lang="en-US" dirty="0" err="1" smtClean="0">
                <a:gradFill>
                  <a:gsLst>
                    <a:gs pos="1250">
                      <a:srgbClr val="505050"/>
                    </a:gs>
                    <a:gs pos="100000">
                      <a:srgbClr val="505050"/>
                    </a:gs>
                  </a:gsLst>
                  <a:lin ang="5400000" scaled="0"/>
                </a:gradFill>
              </a:rPr>
              <a:t>Ambientes</a:t>
            </a:r>
            <a:endParaRPr lang="en-US" dirty="0" smtClean="0">
              <a:gradFill>
                <a:gsLst>
                  <a:gs pos="1250">
                    <a:srgbClr val="505050"/>
                  </a:gs>
                  <a:gs pos="100000">
                    <a:srgbClr val="505050"/>
                  </a:gs>
                </a:gsLst>
                <a:lin ang="5400000" scaled="0"/>
              </a:gradFill>
            </a:endParaRPr>
          </a:p>
          <a:p>
            <a:pPr lvl="0">
              <a:spcBef>
                <a:spcPts val="1200"/>
              </a:spcBef>
            </a:pPr>
            <a:r>
              <a:rPr lang="en-US" dirty="0" smtClean="0">
                <a:gradFill>
                  <a:gsLst>
                    <a:gs pos="1250">
                      <a:srgbClr val="505050"/>
                    </a:gs>
                    <a:gs pos="100000">
                      <a:srgbClr val="505050"/>
                    </a:gs>
                  </a:gsLst>
                  <a:lin ang="5400000" scaled="0"/>
                </a:gradFill>
              </a:rPr>
              <a:t>.. y </a:t>
            </a:r>
            <a:r>
              <a:rPr lang="en-US" dirty="0" err="1" smtClean="0">
                <a:gradFill>
                  <a:gsLst>
                    <a:gs pos="1250">
                      <a:srgbClr val="505050"/>
                    </a:gs>
                    <a:gs pos="100000">
                      <a:srgbClr val="505050"/>
                    </a:gs>
                  </a:gsLst>
                  <a:lin ang="5400000" scaled="0"/>
                </a:gradFill>
              </a:rPr>
              <a:t>más</a:t>
            </a:r>
            <a:r>
              <a:rPr lang="en-US" dirty="0" smtClean="0">
                <a:gradFill>
                  <a:gsLst>
                    <a:gs pos="1250">
                      <a:srgbClr val="505050"/>
                    </a:gs>
                    <a:gs pos="100000">
                      <a:srgbClr val="505050"/>
                    </a:gs>
                  </a:gsLst>
                  <a:lin ang="5400000" scaled="0"/>
                </a:gradFill>
              </a:rPr>
              <a:t>!</a:t>
            </a:r>
            <a:endParaRPr lang="en-US" dirty="0">
              <a:gradFill>
                <a:gsLst>
                  <a:gs pos="1250">
                    <a:srgbClr val="505050"/>
                  </a:gs>
                  <a:gs pos="100000">
                    <a:srgbClr val="505050"/>
                  </a:gs>
                </a:gsLst>
                <a:lin ang="5400000" scaled="0"/>
              </a:gradFill>
            </a:endParaRP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203160128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t:contentTypeSchema xmlns:ct="http://schemas.microsoft.com/office/2006/metadata/contentType" xmlns:ma="http://schemas.microsoft.com/office/2006/metadata/properties/metaAttributes" ct:_="" ma:_="" ma:contentTypeName="Document" ma:contentTypeID="0x0101007D954BA246DC134B800E7C996CC120DF" ma:contentTypeVersion="6" ma:contentTypeDescription="Create a new document." ma:contentTypeScope="" ma:versionID="731356722fbc0ad92e46c7afa4a0b607">
  <xsd:schema xmlns:xsd="http://www.w3.org/2001/XMLSchema" xmlns:xs="http://www.w3.org/2001/XMLSchema" xmlns:p="http://schemas.microsoft.com/office/2006/metadata/properties" xmlns:ns2="dc8c4710-473d-4f1e-94c2-1e745f1b0d08" xmlns:ns3="27aa9422-7f1f-4c84-9cdf-302b1a67e513" xmlns:ns4="2e846723-3ddd-44c1-8260-1546d46a66b7" targetNamespace="http://schemas.microsoft.com/office/2006/metadata/properties" ma:root="true" ma:fieldsID="30e8d79318c86f50fc93bf48ab076d25" ns2:_="" ns3:_="" ns4:_="">
    <xsd:import namespace="dc8c4710-473d-4f1e-94c2-1e745f1b0d08"/>
    <xsd:import namespace="27aa9422-7f1f-4c84-9cdf-302b1a67e513"/>
    <xsd:import namespace="2e846723-3ddd-44c1-8260-1546d46a66b7"/>
    <xsd:element name="properties">
      <xsd:complexType>
        <xsd:sequence>
          <xsd:element name="documentManagement">
            <xsd:complexType>
              <xsd:all>
                <xsd:element ref="ns2:Indexing_x0020__x0023_" minOccurs="0"/>
                <xsd:element ref="ns3:SharedWithUsers" minOccurs="0"/>
                <xsd:element ref="ns4:SharingHintHash" minOccurs="0"/>
                <xsd:element ref="ns4: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8c4710-473d-4f1e-94c2-1e745f1b0d08" elementFormDefault="qualified">
    <xsd:import namespace="http://schemas.microsoft.com/office/2006/documentManagement/types"/>
    <xsd:import namespace="http://schemas.microsoft.com/office/infopath/2007/PartnerControls"/>
    <xsd:element name="Indexing_x0020__x0023_" ma:index="8" nillable="true" ma:displayName="Indexing #" ma:internalName="Indexing_x0020__x0023_">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e846723-3ddd-44c1-8260-1546d46a66b7" elementFormDefault="qualified">
    <xsd:import namespace="http://schemas.microsoft.com/office/2006/documentManagement/types"/>
    <xsd:import namespace="http://schemas.microsoft.com/office/infopath/2007/PartnerControls"/>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p:properties xmlns:p="http://schemas.microsoft.com/office/2006/metadata/properties" xmlns:xsi="http://www.w3.org/2001/XMLSchema-instance" xmlns:pc="http://schemas.microsoft.com/office/infopath/2007/PartnerControls">
  <documentManagement>
    <SharedWithUsers xmlns="27aa9422-7f1f-4c84-9cdf-302b1a67e513">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Indexing_x0020__x0023_ xmlns="dc8c4710-473d-4f1e-94c2-1e745f1b0d08">5</Indexing_x0020__x0023_>
  </documentManagement>
</p:properties>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3.xml><?xml version="1.0" encoding="utf-8"?>
<ds:datastoreItem xmlns:ds="http://schemas.openxmlformats.org/officeDocument/2006/customXml" ds:itemID="{40FC3FF3-FE36-410E-8C55-287F01EDEC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8c4710-473d-4f1e-94c2-1e745f1b0d08"/>
    <ds:schemaRef ds:uri="27aa9422-7f1f-4c84-9cdf-302b1a67e513"/>
    <ds:schemaRef ds:uri="2e846723-3ddd-44c1-8260-1546d46a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1.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2.xml><?xml version="1.0" encoding="utf-8"?>
<ds:datastoreItem xmlns:ds="http://schemas.openxmlformats.org/officeDocument/2006/customXml" ds:itemID="{F990F116-B58F-4255-B05B-DA3808E0E5C6}">
  <ds:schemaRefs>
    <ds:schemaRef ds:uri="http://www.w3.org/XML/1998/namespace"/>
    <ds:schemaRef ds:uri="dc8c4710-473d-4f1e-94c2-1e745f1b0d08"/>
    <ds:schemaRef ds:uri="http://schemas.microsoft.com/office/2006/documentManagement/types"/>
    <ds:schemaRef ds:uri="2e846723-3ddd-44c1-8260-1546d46a66b7"/>
    <ds:schemaRef ds:uri="http://purl.org/dc/terms/"/>
    <ds:schemaRef ds:uri="http://schemas.microsoft.com/office/infopath/2007/PartnerControls"/>
    <ds:schemaRef ds:uri="http://purl.org/dc/dcmitype/"/>
    <ds:schemaRef ds:uri="27aa9422-7f1f-4c84-9cdf-302b1a67e513"/>
    <ds:schemaRef ds:uri="http://schemas.openxmlformats.org/package/2006/metadata/core-properties"/>
    <ds:schemaRef ds:uri="http://schemas.microsoft.com/office/2006/metadata/properties"/>
    <ds:schemaRef ds:uri="http://purl.org/dc/elements/1.1/"/>
  </ds:schemaRefs>
</ds:datastoreItem>
</file>

<file path=customXml/itemProps2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2838</TotalTime>
  <Words>1858</Words>
  <Application>Microsoft Macintosh PowerPoint</Application>
  <PresentationFormat>Custom</PresentationFormat>
  <Paragraphs>451</Paragraphs>
  <Slides>54</Slides>
  <Notes>14</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Consolas</vt:lpstr>
      <vt:lpstr>Menlo</vt:lpstr>
      <vt:lpstr>Segoe UI</vt:lpstr>
      <vt:lpstr>Segoe UI Light</vt:lpstr>
      <vt:lpstr>Wingdings</vt:lpstr>
      <vt:lpstr>WHITE TEMPLATE</vt:lpstr>
      <vt:lpstr>Introducción al desarrollo de Bots con Microsoft Bot Framework y Node.js</vt:lpstr>
      <vt:lpstr>PowerPoint Presentation</vt:lpstr>
      <vt:lpstr>Agenda</vt:lpstr>
      <vt:lpstr>Introducción</vt:lpstr>
      <vt:lpstr>¿Qué es un bot?</vt:lpstr>
      <vt:lpstr>¿Qué NO es un bot?</vt:lpstr>
      <vt:lpstr>Radiografía de un bot</vt:lpstr>
      <vt:lpstr>Bots con Node.js vs. C#</vt:lpstr>
      <vt:lpstr>Buenas prácticas</vt:lpstr>
      <vt:lpstr>Creación de Bots simples</vt:lpstr>
      <vt:lpstr>Configurando el ambiente</vt:lpstr>
      <vt:lpstr>Requerimientos</vt:lpstr>
      <vt:lpstr>holaBot.js</vt:lpstr>
      <vt:lpstr>meDijisteAlgo.js</vt:lpstr>
      <vt:lpstr>holaUsuario.js</vt:lpstr>
      <vt:lpstr>Configurando el ambiente</vt:lpstr>
      <vt:lpstr>holaWeb.js</vt:lpstr>
      <vt:lpstr>Flujo de conversaciones</vt:lpstr>
      <vt:lpstr>Acciones con diálogos</vt:lpstr>
      <vt:lpstr>beginDialog.js</vt:lpstr>
      <vt:lpstr>endDialog.js</vt:lpstr>
      <vt:lpstr>Almacenar datos del usuario</vt:lpstr>
      <vt:lpstr>userData.js</vt:lpstr>
      <vt:lpstr>Interacción con el usuario</vt:lpstr>
      <vt:lpstr>Tipos de "Prompt"</vt:lpstr>
      <vt:lpstr>prompts.js</vt:lpstr>
      <vt:lpstr>Botones</vt:lpstr>
      <vt:lpstr>buttons.js</vt:lpstr>
      <vt:lpstr>Tarjetas</vt:lpstr>
      <vt:lpstr>heroCards.js</vt:lpstr>
      <vt:lpstr>carousel.js</vt:lpstr>
      <vt:lpstr>Despliegue</vt:lpstr>
      <vt:lpstr>Despliegue</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PowerPoint Presentation</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Marcelo Felman</cp:lastModifiedBy>
  <cp:revision>235</cp:revision>
  <dcterms:created xsi:type="dcterms:W3CDTF">2015-06-04T21:40:17Z</dcterms:created>
  <dcterms:modified xsi:type="dcterms:W3CDTF">2017-05-08T18:49:05Z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0x0101007D954BA246DC134B800E7C996CC120DF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