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1" r:id="rId3"/>
    <p:sldId id="27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D-446A-9482-E701DE042F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3D-446A-9482-E701DE042F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3D-446A-9482-E701DE042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9641904"/>
        <c:axId val="196051600"/>
      </c:barChart>
      <c:catAx>
        <c:axId val="25964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6051600"/>
        <c:crosses val="autoZero"/>
        <c:auto val="1"/>
        <c:lblAlgn val="ctr"/>
        <c:lblOffset val="100"/>
        <c:noMultiLvlLbl val="0"/>
      </c:catAx>
      <c:valAx>
        <c:axId val="19605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964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Arial"/>
              <a:ea typeface="+mn-ea"/>
              <a:cs typeface="+mn-cs"/>
            </a:rPr>
            <a:t>Titre étape 1</a:t>
          </a:r>
          <a:endParaRPr lang="fr-FR" sz="1800" b="0" i="0" noProof="0" dirty="0">
            <a:latin typeface="Arial"/>
            <a:ea typeface="+mn-ea"/>
            <a:cs typeface="+mn-cs"/>
          </a:endParaRP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pPr algn="l" defTabSz="914400">
            <a:buNone/>
          </a:pPr>
          <a:r>
            <a:rPr lang="fr-FR" noProof="0" dirty="0" smtClean="0"/>
            <a:t>Description de la tâche</a:t>
          </a:r>
          <a:endParaRPr lang="fr-FR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Arial"/>
              <a:ea typeface="+mn-ea"/>
              <a:cs typeface="+mn-cs"/>
            </a:rPr>
            <a:t>Titre étape 2</a:t>
          </a:r>
          <a:endParaRPr lang="fr-FR" sz="1800" b="0" i="0" noProof="0" dirty="0">
            <a:latin typeface="Arial"/>
            <a:ea typeface="+mn-ea"/>
            <a:cs typeface="+mn-cs"/>
          </a:endParaRP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pPr algn="l" defTabSz="914400">
            <a:buNone/>
          </a:pPr>
          <a:r>
            <a:rPr lang="fr-FR" noProof="0" dirty="0" smtClean="0"/>
            <a:t>Description de la tâche</a:t>
          </a:r>
          <a:endParaRPr lang="fr-FR" noProof="0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Arial"/>
              <a:ea typeface="+mn-ea"/>
              <a:cs typeface="+mn-cs"/>
            </a:rPr>
            <a:t>Titre étape 3</a:t>
          </a:r>
          <a:endParaRPr lang="fr-FR" sz="1800" b="0" i="0" noProof="0" dirty="0">
            <a:latin typeface="Arial"/>
            <a:ea typeface="+mn-ea"/>
            <a:cs typeface="+mn-cs"/>
          </a:endParaRP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pPr algn="l" defTabSz="914400">
            <a:buNone/>
          </a:pPr>
          <a:r>
            <a:rPr lang="fr-FR" noProof="0" dirty="0" smtClean="0"/>
            <a:t>Description de la tâche</a:t>
          </a:r>
          <a:endParaRPr lang="fr-FR" noProof="0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 smtClean="0"/>
            <a:t>Description de la tâche</a:t>
          </a:r>
          <a:endParaRPr lang="fr-FR" sz="1700" kern="1200" noProof="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 smtClean="0">
              <a:latin typeface="Arial"/>
              <a:ea typeface="+mn-ea"/>
              <a:cs typeface="+mn-cs"/>
            </a:rPr>
            <a:t>Titre étape 1</a:t>
          </a:r>
          <a:endParaRPr lang="fr-FR" sz="2000" b="0" i="0" kern="1200" noProof="0" dirty="0">
            <a:latin typeface="Arial"/>
            <a:ea typeface="+mn-ea"/>
            <a:cs typeface="+mn-cs"/>
          </a:endParaRP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 smtClean="0"/>
            <a:t>Description de la tâche</a:t>
          </a:r>
          <a:endParaRPr lang="fr-FR" sz="1700" kern="1200" noProof="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 smtClean="0">
              <a:latin typeface="Arial"/>
              <a:ea typeface="+mn-ea"/>
              <a:cs typeface="+mn-cs"/>
            </a:rPr>
            <a:t>Titre étape 2</a:t>
          </a:r>
          <a:endParaRPr lang="fr-FR" sz="2000" b="0" i="0" kern="1200" noProof="0" dirty="0">
            <a:latin typeface="Arial"/>
            <a:ea typeface="+mn-ea"/>
            <a:cs typeface="+mn-cs"/>
          </a:endParaRP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 smtClean="0"/>
            <a:t>Description de la tâche</a:t>
          </a:r>
          <a:endParaRPr lang="fr-FR" sz="1700" kern="1200" noProof="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 smtClean="0">
              <a:latin typeface="Arial"/>
              <a:ea typeface="+mn-ea"/>
              <a:cs typeface="+mn-cs"/>
            </a:rPr>
            <a:t>Titre étape 3</a:t>
          </a:r>
          <a:endParaRPr lang="fr-FR" sz="2000" b="0" i="0" kern="1200" noProof="0" dirty="0">
            <a:latin typeface="Arial"/>
            <a:ea typeface="+mn-ea"/>
            <a:cs typeface="+mn-cs"/>
          </a:endParaRP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11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11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7" cy="530134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8"/>
            <a:ext cx="7587344" cy="530134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5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5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57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9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9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1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2" y="6289679"/>
            <a:ext cx="612803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7938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7" indent="-182875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UCPU_16bits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Disposition de titre et de contenu avec liste</a:t>
            </a:r>
            <a:endParaRPr lang="fr-FR" noProof="1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Ajoutez votre première puce ici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Ajoutez votre deuxième puce ici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Ajoutez votre troisième puce ici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778525" cy="1142385"/>
          </a:xfrm>
        </p:spPr>
        <p:txBody>
          <a:bodyPr>
            <a:normAutofit/>
          </a:bodyPr>
          <a:lstStyle/>
          <a:p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6" name="Espace réservé de contenu 5" descr="Histogramme group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92856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Première puce ici</a:t>
            </a:r>
          </a:p>
          <a:p>
            <a:r>
              <a:rPr lang="fr-FR" dirty="0"/>
              <a:t>Deuxième puce ici</a:t>
            </a:r>
          </a:p>
          <a:p>
            <a:r>
              <a:rPr lang="fr-FR" dirty="0"/>
              <a:t>Troisième puce ici</a:t>
            </a:r>
          </a:p>
        </p:txBody>
      </p:sp>
      <p:graphicFrame>
        <p:nvGraphicFramePr>
          <p:cNvPr id="5" name="Espace réservé de contenu 4" descr="Exemple de tableau avec 3 colonnes et 4 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8126466"/>
              </p:ext>
            </p:extLst>
          </p:nvPr>
        </p:nvGraphicFramePr>
        <p:xfrm>
          <a:off x="6324600" y="1981200"/>
          <a:ext cx="4572000" cy="21419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9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Groupe </a:t>
                      </a:r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9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Groupe </a:t>
                      </a:r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9">
                <a:tc>
                  <a:txBody>
                    <a:bodyPr/>
                    <a:lstStyle/>
                    <a:p>
                      <a:r>
                        <a:rPr lang="fr-BE" sz="1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 </a:t>
                      </a:r>
                      <a:r>
                        <a:rPr lang="en-US" sz="1300" dirty="0" smtClean="0"/>
                        <a:t> 1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82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95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9">
                <a:tc>
                  <a:txBody>
                    <a:bodyPr/>
                    <a:lstStyle/>
                    <a:p>
                      <a:r>
                        <a:rPr lang="fr-BE" sz="1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 </a:t>
                      </a:r>
                      <a:r>
                        <a:rPr lang="en-US" sz="1300" dirty="0" smtClean="0"/>
                        <a:t> 2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76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88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9">
                <a:tc>
                  <a:txBody>
                    <a:bodyPr/>
                    <a:lstStyle/>
                    <a:p>
                      <a:r>
                        <a:rPr lang="fr-BE" sz="1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 </a:t>
                      </a:r>
                      <a:r>
                        <a:rPr lang="en-US" sz="1300" dirty="0" smtClean="0"/>
                        <a:t> 3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84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90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503854"/>
            <a:ext cx="10508479" cy="1142385"/>
          </a:xfrm>
        </p:spPr>
        <p:txBody>
          <a:bodyPr>
            <a:normAutofit/>
          </a:bodyPr>
          <a:lstStyle/>
          <a:p>
            <a:r>
              <a:rPr lang="fr-FR" noProof="1" smtClean="0"/>
              <a:t>Disposition Titre et contenu avec graphique SmartArt</a:t>
            </a:r>
            <a:endParaRPr lang="fr-FR" noProof="1"/>
          </a:p>
        </p:txBody>
      </p:sp>
      <p:graphicFrame>
        <p:nvGraphicFramePr>
          <p:cNvPr id="4" name="Espace réservé de contenu 3" descr="Processus en flèche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38342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e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0</TotalTime>
  <Words>140</Words>
  <Application>Microsoft Office PowerPoint</Application>
  <PresentationFormat>Grand écran</PresentationFormat>
  <Paragraphs>48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UCPU_16bits</vt:lpstr>
      <vt:lpstr>Présentation PowerPoint</vt:lpstr>
      <vt:lpstr>Disposition de titre et de contenu avec liste</vt:lpstr>
      <vt:lpstr>Disposition de titre et de contenu avec graphique</vt:lpstr>
      <vt:lpstr>Disposition Deux contenus avec tableau</vt:lpstr>
      <vt:lpstr>Disposition Titre et contenu avec graphique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2016-04-01T15:01:40Z</dcterms:created>
  <dcterms:modified xsi:type="dcterms:W3CDTF">2016-04-01T15:17:50Z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