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75" r:id="rId6"/>
    <p:sldId id="276" r:id="rId7"/>
    <p:sldId id="277" r:id="rId8"/>
    <p:sldId id="279" r:id="rId9"/>
    <p:sldId id="280" r:id="rId10"/>
    <p:sldId id="28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A10"/>
    <a:srgbClr val="BF3B26"/>
    <a:srgbClr val="FFFFFF"/>
    <a:srgbClr val="D74C35"/>
    <a:srgbClr val="DA8508"/>
    <a:srgbClr val="422230"/>
    <a:srgbClr val="7F7F7F"/>
    <a:srgbClr val="633248"/>
    <a:srgbClr val="0F6F5F"/>
    <a:srgbClr val="16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2E972-180A-4ECA-A800-7C45CCE0690A}" v="30" dt="2020-09-17T00:23:41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1206" autoAdjust="0"/>
  </p:normalViewPr>
  <p:slideViewPr>
    <p:cSldViewPr snapToGrid="0" showGuides="1">
      <p:cViewPr varScale="1">
        <p:scale>
          <a:sx n="75" d="100"/>
          <a:sy n="75" d="100"/>
        </p:scale>
        <p:origin x="1027" y="298"/>
      </p:cViewPr>
      <p:guideLst>
        <p:guide orient="horz" pos="4088"/>
        <p:guide pos="325"/>
        <p:guide pos="7355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Speicys" userId="S::l0693448@bancogalicia.com.ar::963785be-adaf-4b49-b9de-cb7b89046596" providerId="AD" clId="Web-{C052E972-180A-4ECA-A800-7C45CCE0690A}"/>
    <pc:docChg chg="delSld modSld">
      <pc:chgData name="Ignacio Speicys" userId="S::l0693448@bancogalicia.com.ar::963785be-adaf-4b49-b9de-cb7b89046596" providerId="AD" clId="Web-{C052E972-180A-4ECA-A800-7C45CCE0690A}" dt="2020-09-17T00:23:41.267" v="27"/>
      <pc:docMkLst>
        <pc:docMk/>
      </pc:docMkLst>
      <pc:sldChg chg="modSp">
        <pc:chgData name="Ignacio Speicys" userId="S::l0693448@bancogalicia.com.ar::963785be-adaf-4b49-b9de-cb7b89046596" providerId="AD" clId="Web-{C052E972-180A-4ECA-A800-7C45CCE0690A}" dt="2020-09-17T00:21:34.126" v="13" actId="1076"/>
        <pc:sldMkLst>
          <pc:docMk/>
          <pc:sldMk cId="4203385227" sldId="256"/>
        </pc:sldMkLst>
        <pc:spChg chg="mod">
          <ac:chgData name="Ignacio Speicys" userId="S::l0693448@bancogalicia.com.ar::963785be-adaf-4b49-b9de-cb7b89046596" providerId="AD" clId="Web-{C052E972-180A-4ECA-A800-7C45CCE0690A}" dt="2020-09-17T00:21:34.126" v="13" actId="1076"/>
          <ac:spMkLst>
            <pc:docMk/>
            <pc:sldMk cId="4203385227" sldId="256"/>
            <ac:spMk id="346" creationId="{D5D50096-8041-432A-9977-4230F715EEA2}"/>
          </ac:spMkLst>
        </pc:spChg>
        <pc:spChg chg="mod">
          <ac:chgData name="Ignacio Speicys" userId="S::l0693448@bancogalicia.com.ar::963785be-adaf-4b49-b9de-cb7b89046596" providerId="AD" clId="Web-{C052E972-180A-4ECA-A800-7C45CCE0690A}" dt="2020-09-17T00:21:13.235" v="10" actId="20577"/>
          <ac:spMkLst>
            <pc:docMk/>
            <pc:sldMk cId="4203385227" sldId="256"/>
            <ac:spMk id="457" creationId="{63858651-80B4-44C4-86DA-FBABDD24D3E1}"/>
          </ac:spMkLst>
        </pc:spChg>
      </pc:sldChg>
      <pc:sldChg chg="addSp modSp">
        <pc:chgData name="Ignacio Speicys" userId="S::l0693448@bancogalicia.com.ar::963785be-adaf-4b49-b9de-cb7b89046596" providerId="AD" clId="Web-{C052E972-180A-4ECA-A800-7C45CCE0690A}" dt="2020-09-17T00:23:41.267" v="27"/>
        <pc:sldMkLst>
          <pc:docMk/>
          <pc:sldMk cId="2532207940" sldId="265"/>
        </pc:sldMkLst>
        <pc:spChg chg="mod">
          <ac:chgData name="Ignacio Speicys" userId="S::l0693448@bancogalicia.com.ar::963785be-adaf-4b49-b9de-cb7b89046596" providerId="AD" clId="Web-{C052E972-180A-4ECA-A800-7C45CCE0690A}" dt="2020-09-17T00:23:32.111" v="23" actId="20577"/>
          <ac:spMkLst>
            <pc:docMk/>
            <pc:sldMk cId="2532207940" sldId="265"/>
            <ac:spMk id="291" creationId="{CF1E0FDA-6BEB-4C14-87FC-810FA672C4A8}"/>
          </ac:spMkLst>
        </pc:spChg>
        <pc:grpChg chg="add">
          <ac:chgData name="Ignacio Speicys" userId="S::l0693448@bancogalicia.com.ar::963785be-adaf-4b49-b9de-cb7b89046596" providerId="AD" clId="Web-{C052E972-180A-4ECA-A800-7C45CCE0690A}" dt="2020-09-17T00:23:41.267" v="27"/>
          <ac:grpSpMkLst>
            <pc:docMk/>
            <pc:sldMk cId="2532207940" sldId="265"/>
            <ac:grpSpMk id="3" creationId="{3EAF6F83-36F3-4E39-A594-4B9135165A79}"/>
          </ac:grpSpMkLst>
        </pc:grpChg>
        <pc:picChg chg="add">
          <ac:chgData name="Ignacio Speicys" userId="S::l0693448@bancogalicia.com.ar::963785be-adaf-4b49-b9de-cb7b89046596" providerId="AD" clId="Web-{C052E972-180A-4ECA-A800-7C45CCE0690A}" dt="2020-09-17T00:23:41.251" v="26"/>
          <ac:picMkLst>
            <pc:docMk/>
            <pc:sldMk cId="2532207940" sldId="265"/>
            <ac:picMk id="2" creationId="{199EA375-5CE0-4BB9-804F-2D3193BFE7E0}"/>
          </ac:picMkLst>
        </pc:picChg>
      </pc:sldChg>
      <pc:sldChg chg="modSp">
        <pc:chgData name="Ignacio Speicys" userId="S::l0693448@bancogalicia.com.ar::963785be-adaf-4b49-b9de-cb7b89046596" providerId="AD" clId="Web-{C052E972-180A-4ECA-A800-7C45CCE0690A}" dt="2020-09-17T00:22:54.876" v="14" actId="1076"/>
        <pc:sldMkLst>
          <pc:docMk/>
          <pc:sldMk cId="258132767" sldId="276"/>
        </pc:sldMkLst>
        <pc:spChg chg="mod">
          <ac:chgData name="Ignacio Speicys" userId="S::l0693448@bancogalicia.com.ar::963785be-adaf-4b49-b9de-cb7b89046596" providerId="AD" clId="Web-{C052E972-180A-4ECA-A800-7C45CCE0690A}" dt="2020-09-17T00:22:54.876" v="14" actId="1076"/>
          <ac:spMkLst>
            <pc:docMk/>
            <pc:sldMk cId="258132767" sldId="276"/>
            <ac:spMk id="67" creationId="{1523E865-B0FC-4EF4-8FB0-75BF77A92CBA}"/>
          </ac:spMkLst>
        </pc:spChg>
      </pc:sldChg>
      <pc:sldChg chg="del">
        <pc:chgData name="Ignacio Speicys" userId="S::l0693448@bancogalicia.com.ar::963785be-adaf-4b49-b9de-cb7b89046596" providerId="AD" clId="Web-{C052E972-180A-4ECA-A800-7C45CCE0690A}" dt="2020-09-17T00:23:22.751" v="20"/>
        <pc:sldMkLst>
          <pc:docMk/>
          <pc:sldMk cId="2208772405" sldId="278"/>
        </pc:sldMkLst>
      </pc:sldChg>
      <pc:sldChg chg="del">
        <pc:chgData name="Ignacio Speicys" userId="S::l0693448@bancogalicia.com.ar::963785be-adaf-4b49-b9de-cb7b89046596" providerId="AD" clId="Web-{C052E972-180A-4ECA-A800-7C45CCE0690A}" dt="2020-09-17T00:23:18.611" v="18"/>
        <pc:sldMkLst>
          <pc:docMk/>
          <pc:sldMk cId="2027012128" sldId="282"/>
        </pc:sldMkLst>
      </pc:sldChg>
      <pc:sldChg chg="del">
        <pc:chgData name="Ignacio Speicys" userId="S::l0693448@bancogalicia.com.ar::963785be-adaf-4b49-b9de-cb7b89046596" providerId="AD" clId="Web-{C052E972-180A-4ECA-A800-7C45CCE0690A}" dt="2020-09-17T00:23:13.329" v="17"/>
        <pc:sldMkLst>
          <pc:docMk/>
          <pc:sldMk cId="1995965800" sldId="284"/>
        </pc:sldMkLst>
      </pc:sldChg>
      <pc:sldChg chg="del">
        <pc:chgData name="Ignacio Speicys" userId="S::l0693448@bancogalicia.com.ar::963785be-adaf-4b49-b9de-cb7b89046596" providerId="AD" clId="Web-{C052E972-180A-4ECA-A800-7C45CCE0690A}" dt="2020-09-17T00:23:11.908" v="16"/>
        <pc:sldMkLst>
          <pc:docMk/>
          <pc:sldMk cId="1639820343" sldId="285"/>
        </pc:sldMkLst>
      </pc:sldChg>
      <pc:sldChg chg="del">
        <pc:chgData name="Ignacio Speicys" userId="S::l0693448@bancogalicia.com.ar::963785be-adaf-4b49-b9de-cb7b89046596" providerId="AD" clId="Web-{C052E972-180A-4ECA-A800-7C45CCE0690A}" dt="2020-09-17T00:23:09.736" v="15"/>
        <pc:sldMkLst>
          <pc:docMk/>
          <pc:sldMk cId="3399701234" sldId="286"/>
        </pc:sldMkLst>
      </pc:sldChg>
      <pc:sldChg chg="del">
        <pc:chgData name="Ignacio Speicys" userId="S::l0693448@bancogalicia.com.ar::963785be-adaf-4b49-b9de-cb7b89046596" providerId="AD" clId="Web-{C052E972-180A-4ECA-A800-7C45CCE0690A}" dt="2020-09-17T00:23:20.142" v="19"/>
        <pc:sldMkLst>
          <pc:docMk/>
          <pc:sldMk cId="3966230962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07BA-9A2B-489A-BCD9-12450CC1DAB5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BC39-55A4-4557-8838-D2FD37904A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4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https://www.freepik.com/</a:t>
            </a:r>
            <a:endParaRPr lang="en-ID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8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0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6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BC39-55A4-4557-8838-D2FD37904A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2A2-EB09-4627-904F-327190537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FA1E-4FD8-4817-AFB0-94C4CDF6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5B5B-1A8C-48D1-B8BE-C6F7EFA0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182F-7118-4B4F-A458-11CCB6A0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2564-3B06-46C5-862B-06BFF123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A8CA-04C8-4264-8C4A-FA0D5445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965FD-1FC8-44B5-B002-DB5DE5B2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9965B-41CA-448C-840C-23F104CE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993B-7E52-474B-8D11-D042BB7C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A3D9-2854-46B7-A4AE-55EECECD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C91DD-CF89-41F7-ABFC-AF8AE6D60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6B67C-15D1-4748-8CF0-CFC49FD7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7FB67-05BD-48F6-8905-2CC1A768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BD98-22BB-4DB7-96BA-1180396B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7626-1B3E-488E-8C18-4D9D61A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7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D1D7-2472-4E67-AD1B-2AADA92C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6D57-C58B-4629-8C0A-91B1DF6F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C8341-954A-4142-975D-33E8C53C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EBB3-9745-495D-9D1D-644D68F6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E1AE-64A1-454C-91EC-6AD70A37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0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4E33-5E7E-45AC-A27E-C562E0CE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CED0-4A92-465D-B1A6-A6881FD4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2867-A8DE-42BE-B549-6D03ACC7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60DB7-5A29-46AD-A9F3-587EEB22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F288-2CB8-479F-A0B8-FB89869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F159-DE1A-4A74-861B-2E2E1675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5F05-60F2-4810-AAE3-7B218BB92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0DA2-A968-4C34-8E7C-1C5D4B5E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9DC59-D0D6-416E-A03D-937C87B9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56EC5-BBFF-43DD-8EB9-B95BA2E9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6F2D-0A72-49EC-A758-AEC95F3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2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4496-7FCB-48FD-8897-8725D6D9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CADB4-E43F-4BED-9E19-E46F7E0D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8EAD4-0356-4474-B130-09B92695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89EF5-C867-4810-973D-58D647E39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19D5E-6BFA-4542-8906-5203476C6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4D98D-6867-4F3D-AEE5-D2ADF046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D590-1A41-459F-A0D1-B6A94DE6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2C73D-8067-4EA8-BC70-EB9EF159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566E-0D5D-41D3-8E51-42DC567F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14CFF-7166-49B7-B06A-D280614B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C1C89-B2CB-4076-B91A-9937ACFC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CA88-9AF5-46A1-AD3D-38C7461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66668-F678-4C73-99A8-FF4332FF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CEB61-5EE7-4B1B-89F5-D28DA6CE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28B9B-CD0B-4F89-8C96-566F81C3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E08-DAF6-4E3D-BE12-CC44F3DD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F31E-1378-4E76-BF48-9871216F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DC089-DCD0-4E3F-ADE7-EB0B0C969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033C6-0FAE-4DEF-9F70-73E967A5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F400-DD80-481F-8B0D-CAD2844F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F6C7D-654F-48C5-9B1B-EDDFBF46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44F5-F0E4-4BE6-8D55-DE67DBBA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82DB8-040A-46F4-9F02-677AD59BF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408D-BFF2-474F-AA8A-045A91FDC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809D-EB63-4998-8602-8852152B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85E1-7B06-41FD-BA1C-DD1D2A86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526A-7272-4916-A359-29204451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6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54F7F-EAA4-4599-9D77-E6D116D0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BB2B-D0A5-4729-B540-4388335A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75DA-C8CC-4B1A-B6E9-AA2E1663D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7631-ED67-46B1-BAAF-E70269D257A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CE49-D358-43E1-8082-8C1939F0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6E2A-7AEE-44F6-A555-EF8AD172A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DE7F-C28B-498E-9C52-ED95FD7127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5280CE-017C-48A1-A0D9-8A0740A5F78D}"/>
              </a:ext>
            </a:extLst>
          </p:cNvPr>
          <p:cNvSpPr/>
          <p:nvPr/>
        </p:nvSpPr>
        <p:spPr>
          <a:xfrm>
            <a:off x="2428535" y="-542470"/>
            <a:ext cx="428171" cy="428171"/>
          </a:xfrm>
          <a:prstGeom prst="ellipse">
            <a:avLst/>
          </a:prstGeom>
          <a:solidFill>
            <a:srgbClr val="F69A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3ABA8F-7DF5-478D-A95B-A90D922D2C5B}"/>
              </a:ext>
            </a:extLst>
          </p:cNvPr>
          <p:cNvSpPr/>
          <p:nvPr/>
        </p:nvSpPr>
        <p:spPr>
          <a:xfrm>
            <a:off x="3177835" y="-542470"/>
            <a:ext cx="428171" cy="428171"/>
          </a:xfrm>
          <a:prstGeom prst="ellipse">
            <a:avLst/>
          </a:prstGeom>
          <a:solidFill>
            <a:srgbClr val="BF3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Freeform 5">
            <a:extLst>
              <a:ext uri="{FF2B5EF4-FFF2-40B4-BE49-F238E27FC236}">
                <a16:creationId xmlns:a16="http://schemas.microsoft.com/office/drawing/2014/main" id="{42812FD0-AA32-49CA-8EDF-29F9433E4AB4}"/>
              </a:ext>
            </a:extLst>
          </p:cNvPr>
          <p:cNvSpPr>
            <a:spLocks/>
          </p:cNvSpPr>
          <p:nvPr/>
        </p:nvSpPr>
        <p:spPr bwMode="auto">
          <a:xfrm>
            <a:off x="3676650" y="-1"/>
            <a:ext cx="8515350" cy="6164678"/>
          </a:xfrm>
          <a:custGeom>
            <a:avLst/>
            <a:gdLst>
              <a:gd name="T0" fmla="*/ 526 w 2498"/>
              <a:gd name="T1" fmla="*/ 605 h 1835"/>
              <a:gd name="T2" fmla="*/ 1734 w 2498"/>
              <a:gd name="T3" fmla="*/ 1189 h 1835"/>
              <a:gd name="T4" fmla="*/ 2498 w 2498"/>
              <a:gd name="T5" fmla="*/ 1835 h 1835"/>
              <a:gd name="T6" fmla="*/ 2498 w 2498"/>
              <a:gd name="T7" fmla="*/ 0 h 1835"/>
              <a:gd name="T8" fmla="*/ 0 w 2498"/>
              <a:gd name="T9" fmla="*/ 0 h 1835"/>
              <a:gd name="T10" fmla="*/ 526 w 2498"/>
              <a:gd name="T11" fmla="*/ 605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8" h="1835">
                <a:moveTo>
                  <a:pt x="526" y="605"/>
                </a:moveTo>
                <a:cubicBezTo>
                  <a:pt x="916" y="676"/>
                  <a:pt x="1399" y="692"/>
                  <a:pt x="1734" y="1189"/>
                </a:cubicBezTo>
                <a:cubicBezTo>
                  <a:pt x="2037" y="1641"/>
                  <a:pt x="2315" y="1781"/>
                  <a:pt x="2498" y="183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3" y="514"/>
                  <a:pt x="526" y="6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5D50096-8041-432A-9977-4230F715EEA2}"/>
              </a:ext>
            </a:extLst>
          </p:cNvPr>
          <p:cNvSpPr txBox="1"/>
          <p:nvPr/>
        </p:nvSpPr>
        <p:spPr>
          <a:xfrm>
            <a:off x="365180" y="611535"/>
            <a:ext cx="518486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800" b="1" dirty="0">
                <a:latin typeface="Segoe UI"/>
              </a:rPr>
              <a:t>Comunidad JAVA</a:t>
            </a:r>
            <a:endParaRPr lang="id-ID" sz="4800" b="1" dirty="0">
              <a:latin typeface="Segoe UI"/>
            </a:endParaRPr>
          </a:p>
        </p:txBody>
      </p: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98959F10-4DC8-4DE0-88D0-394311FC25BC}"/>
              </a:ext>
            </a:extLst>
          </p:cNvPr>
          <p:cNvGrpSpPr/>
          <p:nvPr/>
        </p:nvGrpSpPr>
        <p:grpSpPr>
          <a:xfrm>
            <a:off x="528692" y="3539918"/>
            <a:ext cx="465673" cy="91722"/>
            <a:chOff x="528692" y="1110344"/>
            <a:chExt cx="465673" cy="91722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5E22C042-BAF2-43A8-8245-22E27407EEC5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0924A6C1-D818-4B85-BE10-D78D5FDDDB64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D6D18BED-E781-44F8-A7DA-00C7BD6B1524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43" name="Oval 442">
            <a:extLst>
              <a:ext uri="{FF2B5EF4-FFF2-40B4-BE49-F238E27FC236}">
                <a16:creationId xmlns:a16="http://schemas.microsoft.com/office/drawing/2014/main" id="{4719D572-E51F-4264-B050-399A2B02E136}"/>
              </a:ext>
            </a:extLst>
          </p:cNvPr>
          <p:cNvSpPr/>
          <p:nvPr/>
        </p:nvSpPr>
        <p:spPr>
          <a:xfrm>
            <a:off x="6158207" y="2534169"/>
            <a:ext cx="1460729" cy="1460727"/>
          </a:xfrm>
          <a:prstGeom prst="ellipse">
            <a:avLst/>
          </a:prstGeom>
          <a:noFill/>
          <a:ln w="25400">
            <a:solidFill>
              <a:srgbClr val="F69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25553B7C-AFB3-4D93-B051-16326FA3001B}"/>
              </a:ext>
            </a:extLst>
          </p:cNvPr>
          <p:cNvSpPr/>
          <p:nvPr/>
        </p:nvSpPr>
        <p:spPr>
          <a:xfrm>
            <a:off x="4942584" y="5671245"/>
            <a:ext cx="6254765" cy="5778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9" name="Freeform 163">
            <a:extLst>
              <a:ext uri="{FF2B5EF4-FFF2-40B4-BE49-F238E27FC236}">
                <a16:creationId xmlns:a16="http://schemas.microsoft.com/office/drawing/2014/main" id="{D1613686-018B-4F20-869F-44C535BAD493}"/>
              </a:ext>
            </a:extLst>
          </p:cNvPr>
          <p:cNvSpPr>
            <a:spLocks/>
          </p:cNvSpPr>
          <p:nvPr/>
        </p:nvSpPr>
        <p:spPr bwMode="auto">
          <a:xfrm>
            <a:off x="9872535" y="3568397"/>
            <a:ext cx="1072041" cy="1061285"/>
          </a:xfrm>
          <a:custGeom>
            <a:avLst/>
            <a:gdLst>
              <a:gd name="T0" fmla="*/ 975 w 1205"/>
              <a:gd name="T1" fmla="*/ 405 h 1195"/>
              <a:gd name="T2" fmla="*/ 958 w 1205"/>
              <a:gd name="T3" fmla="*/ 96 h 1195"/>
              <a:gd name="T4" fmla="*/ 293 w 1205"/>
              <a:gd name="T5" fmla="*/ 0 h 1195"/>
              <a:gd name="T6" fmla="*/ 190 w 1205"/>
              <a:gd name="T7" fmla="*/ 291 h 1195"/>
              <a:gd name="T8" fmla="*/ 0 w 1205"/>
              <a:gd name="T9" fmla="*/ 324 h 1195"/>
              <a:gd name="T10" fmla="*/ 157 w 1205"/>
              <a:gd name="T11" fmla="*/ 1067 h 1195"/>
              <a:gd name="T12" fmla="*/ 844 w 1205"/>
              <a:gd name="T13" fmla="*/ 1195 h 1195"/>
              <a:gd name="T14" fmla="*/ 1205 w 1205"/>
              <a:gd name="T15" fmla="*/ 524 h 1195"/>
              <a:gd name="T16" fmla="*/ 975 w 1205"/>
              <a:gd name="T17" fmla="*/ 405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5" h="1195">
                <a:moveTo>
                  <a:pt x="975" y="405"/>
                </a:moveTo>
                <a:cubicBezTo>
                  <a:pt x="958" y="96"/>
                  <a:pt x="958" y="96"/>
                  <a:pt x="958" y="96"/>
                </a:cubicBezTo>
                <a:cubicBezTo>
                  <a:pt x="293" y="0"/>
                  <a:pt x="293" y="0"/>
                  <a:pt x="293" y="0"/>
                </a:cubicBezTo>
                <a:cubicBezTo>
                  <a:pt x="190" y="291"/>
                  <a:pt x="190" y="291"/>
                  <a:pt x="190" y="291"/>
                </a:cubicBezTo>
                <a:cubicBezTo>
                  <a:pt x="126" y="298"/>
                  <a:pt x="63" y="309"/>
                  <a:pt x="0" y="324"/>
                </a:cubicBezTo>
                <a:cubicBezTo>
                  <a:pt x="157" y="1067"/>
                  <a:pt x="157" y="1067"/>
                  <a:pt x="157" y="1067"/>
                </a:cubicBezTo>
                <a:cubicBezTo>
                  <a:pt x="392" y="1006"/>
                  <a:pt x="645" y="1052"/>
                  <a:pt x="844" y="1195"/>
                </a:cubicBezTo>
                <a:cubicBezTo>
                  <a:pt x="1205" y="524"/>
                  <a:pt x="1205" y="524"/>
                  <a:pt x="1205" y="524"/>
                </a:cubicBezTo>
                <a:cubicBezTo>
                  <a:pt x="1131" y="478"/>
                  <a:pt x="1055" y="438"/>
                  <a:pt x="975" y="405"/>
                </a:cubicBezTo>
                <a:close/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90" name="Picture 166">
            <a:extLst>
              <a:ext uri="{FF2B5EF4-FFF2-40B4-BE49-F238E27FC236}">
                <a16:creationId xmlns:a16="http://schemas.microsoft.com/office/drawing/2014/main" id="{0598E6E0-B28D-4D61-BDBE-6F23E2DB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26" y="3745872"/>
            <a:ext cx="469690" cy="55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Freeform 169">
            <a:extLst>
              <a:ext uri="{FF2B5EF4-FFF2-40B4-BE49-F238E27FC236}">
                <a16:creationId xmlns:a16="http://schemas.microsoft.com/office/drawing/2014/main" id="{5205E205-F8E3-4B6E-A1F5-07A62B456C28}"/>
              </a:ext>
            </a:extLst>
          </p:cNvPr>
          <p:cNvSpPr>
            <a:spLocks noEditPoints="1"/>
          </p:cNvSpPr>
          <p:nvPr/>
        </p:nvSpPr>
        <p:spPr bwMode="auto">
          <a:xfrm>
            <a:off x="5225832" y="1773892"/>
            <a:ext cx="3316513" cy="3000998"/>
          </a:xfrm>
          <a:custGeom>
            <a:avLst/>
            <a:gdLst>
              <a:gd name="T0" fmla="*/ 3675 w 3731"/>
              <a:gd name="T1" fmla="*/ 1385 h 3380"/>
              <a:gd name="T2" fmla="*/ 3619 w 3731"/>
              <a:gd name="T3" fmla="*/ 1054 h 3380"/>
              <a:gd name="T4" fmla="*/ 3310 w 3731"/>
              <a:gd name="T5" fmla="*/ 1044 h 3380"/>
              <a:gd name="T6" fmla="*/ 3077 w 3731"/>
              <a:gd name="T7" fmla="*/ 672 h 3380"/>
              <a:gd name="T8" fmla="*/ 3203 w 3731"/>
              <a:gd name="T9" fmla="*/ 390 h 3380"/>
              <a:gd name="T10" fmla="*/ 2656 w 3731"/>
              <a:gd name="T11" fmla="*/ 0 h 3380"/>
              <a:gd name="T12" fmla="*/ 2430 w 3731"/>
              <a:gd name="T13" fmla="*/ 212 h 3380"/>
              <a:gd name="T14" fmla="*/ 2258 w 3731"/>
              <a:gd name="T15" fmla="*/ 157 h 3380"/>
              <a:gd name="T16" fmla="*/ 2118 w 3731"/>
              <a:gd name="T17" fmla="*/ 906 h 3380"/>
              <a:gd name="T18" fmla="*/ 2343 w 3731"/>
              <a:gd name="T19" fmla="*/ 1019 h 3380"/>
              <a:gd name="T20" fmla="*/ 2676 w 3731"/>
              <a:gd name="T21" fmla="*/ 1839 h 3380"/>
              <a:gd name="T22" fmla="*/ 3413 w 3731"/>
              <a:gd name="T23" fmla="*/ 2021 h 3380"/>
              <a:gd name="T24" fmla="*/ 3442 w 3731"/>
              <a:gd name="T25" fmla="*/ 1827 h 3380"/>
              <a:gd name="T26" fmla="*/ 3731 w 3731"/>
              <a:gd name="T27" fmla="*/ 1716 h 3380"/>
              <a:gd name="T28" fmla="*/ 3675 w 3731"/>
              <a:gd name="T29" fmla="*/ 1385 h 3380"/>
              <a:gd name="T30" fmla="*/ 1194 w 3731"/>
              <a:gd name="T31" fmla="*/ 1212 h 3380"/>
              <a:gd name="T32" fmla="*/ 1425 w 3731"/>
              <a:gd name="T33" fmla="*/ 994 h 3380"/>
              <a:gd name="T34" fmla="*/ 1049 w 3731"/>
              <a:gd name="T35" fmla="*/ 334 h 3380"/>
              <a:gd name="T36" fmla="*/ 847 w 3731"/>
              <a:gd name="T37" fmla="*/ 478 h 3380"/>
              <a:gd name="T38" fmla="*/ 565 w 3731"/>
              <a:gd name="T39" fmla="*/ 352 h 3380"/>
              <a:gd name="T40" fmla="*/ 370 w 3731"/>
              <a:gd name="T41" fmla="*/ 626 h 3380"/>
              <a:gd name="T42" fmla="*/ 176 w 3731"/>
              <a:gd name="T43" fmla="*/ 900 h 3380"/>
              <a:gd name="T44" fmla="*/ 387 w 3731"/>
              <a:gd name="T45" fmla="*/ 1125 h 3380"/>
              <a:gd name="T46" fmla="*/ 289 w 3731"/>
              <a:gd name="T47" fmla="*/ 1553 h 3380"/>
              <a:gd name="T48" fmla="*/ 0 w 3731"/>
              <a:gd name="T49" fmla="*/ 1664 h 3380"/>
              <a:gd name="T50" fmla="*/ 56 w 3731"/>
              <a:gd name="T51" fmla="*/ 1995 h 3380"/>
              <a:gd name="T52" fmla="*/ 112 w 3731"/>
              <a:gd name="T53" fmla="*/ 2326 h 3380"/>
              <a:gd name="T54" fmla="*/ 421 w 3731"/>
              <a:gd name="T55" fmla="*/ 2336 h 3380"/>
              <a:gd name="T56" fmla="*/ 654 w 3731"/>
              <a:gd name="T57" fmla="*/ 2708 h 3380"/>
              <a:gd name="T58" fmla="*/ 528 w 3731"/>
              <a:gd name="T59" fmla="*/ 2990 h 3380"/>
              <a:gd name="T60" fmla="*/ 801 w 3731"/>
              <a:gd name="T61" fmla="*/ 3185 h 3380"/>
              <a:gd name="T62" fmla="*/ 1075 w 3731"/>
              <a:gd name="T63" fmla="*/ 3380 h 3380"/>
              <a:gd name="T64" fmla="*/ 1300 w 3731"/>
              <a:gd name="T65" fmla="*/ 3168 h 3380"/>
              <a:gd name="T66" fmla="*/ 1499 w 3731"/>
              <a:gd name="T67" fmla="*/ 3229 h 3380"/>
              <a:gd name="T68" fmla="*/ 1640 w 3731"/>
              <a:gd name="T69" fmla="*/ 2483 h 3380"/>
              <a:gd name="T70" fmla="*/ 1388 w 3731"/>
              <a:gd name="T71" fmla="*/ 2361 h 3380"/>
              <a:gd name="T72" fmla="*/ 1194 w 3731"/>
              <a:gd name="T73" fmla="*/ 1212 h 3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31" h="3380">
                <a:moveTo>
                  <a:pt x="3675" y="1385"/>
                </a:moveTo>
                <a:cubicBezTo>
                  <a:pt x="3619" y="1054"/>
                  <a:pt x="3619" y="1054"/>
                  <a:pt x="3619" y="1054"/>
                </a:cubicBezTo>
                <a:cubicBezTo>
                  <a:pt x="3310" y="1044"/>
                  <a:pt x="3310" y="1044"/>
                  <a:pt x="3310" y="1044"/>
                </a:cubicBezTo>
                <a:cubicBezTo>
                  <a:pt x="3251" y="911"/>
                  <a:pt x="3173" y="786"/>
                  <a:pt x="3077" y="672"/>
                </a:cubicBezTo>
                <a:cubicBezTo>
                  <a:pt x="3203" y="390"/>
                  <a:pt x="3203" y="390"/>
                  <a:pt x="3203" y="390"/>
                </a:cubicBezTo>
                <a:cubicBezTo>
                  <a:pt x="2656" y="0"/>
                  <a:pt x="2656" y="0"/>
                  <a:pt x="2656" y="0"/>
                </a:cubicBezTo>
                <a:cubicBezTo>
                  <a:pt x="2430" y="212"/>
                  <a:pt x="2430" y="212"/>
                  <a:pt x="2430" y="212"/>
                </a:cubicBezTo>
                <a:cubicBezTo>
                  <a:pt x="2373" y="190"/>
                  <a:pt x="2316" y="172"/>
                  <a:pt x="2258" y="157"/>
                </a:cubicBezTo>
                <a:cubicBezTo>
                  <a:pt x="2118" y="906"/>
                  <a:pt x="2118" y="906"/>
                  <a:pt x="2118" y="906"/>
                </a:cubicBezTo>
                <a:cubicBezTo>
                  <a:pt x="2197" y="931"/>
                  <a:pt x="2272" y="969"/>
                  <a:pt x="2343" y="1019"/>
                </a:cubicBezTo>
                <a:cubicBezTo>
                  <a:pt x="2612" y="1211"/>
                  <a:pt x="2732" y="1534"/>
                  <a:pt x="2676" y="1839"/>
                </a:cubicBezTo>
                <a:cubicBezTo>
                  <a:pt x="3413" y="2021"/>
                  <a:pt x="3413" y="2021"/>
                  <a:pt x="3413" y="2021"/>
                </a:cubicBezTo>
                <a:cubicBezTo>
                  <a:pt x="3427" y="1957"/>
                  <a:pt x="3436" y="1892"/>
                  <a:pt x="3442" y="1827"/>
                </a:cubicBezTo>
                <a:cubicBezTo>
                  <a:pt x="3731" y="1716"/>
                  <a:pt x="3731" y="1716"/>
                  <a:pt x="3731" y="1716"/>
                </a:cubicBezTo>
                <a:lnTo>
                  <a:pt x="3675" y="1385"/>
                </a:lnTo>
                <a:close/>
                <a:moveTo>
                  <a:pt x="1194" y="1212"/>
                </a:moveTo>
                <a:cubicBezTo>
                  <a:pt x="1258" y="1123"/>
                  <a:pt x="1337" y="1049"/>
                  <a:pt x="1425" y="994"/>
                </a:cubicBezTo>
                <a:cubicBezTo>
                  <a:pt x="1049" y="334"/>
                  <a:pt x="1049" y="334"/>
                  <a:pt x="1049" y="334"/>
                </a:cubicBezTo>
                <a:cubicBezTo>
                  <a:pt x="978" y="377"/>
                  <a:pt x="911" y="425"/>
                  <a:pt x="847" y="478"/>
                </a:cubicBezTo>
                <a:cubicBezTo>
                  <a:pt x="565" y="352"/>
                  <a:pt x="565" y="352"/>
                  <a:pt x="565" y="352"/>
                </a:cubicBezTo>
                <a:cubicBezTo>
                  <a:pt x="370" y="626"/>
                  <a:pt x="370" y="626"/>
                  <a:pt x="370" y="626"/>
                </a:cubicBezTo>
                <a:cubicBezTo>
                  <a:pt x="176" y="900"/>
                  <a:pt x="176" y="900"/>
                  <a:pt x="176" y="900"/>
                </a:cubicBezTo>
                <a:cubicBezTo>
                  <a:pt x="387" y="1125"/>
                  <a:pt x="387" y="1125"/>
                  <a:pt x="387" y="1125"/>
                </a:cubicBezTo>
                <a:cubicBezTo>
                  <a:pt x="334" y="1264"/>
                  <a:pt x="301" y="1408"/>
                  <a:pt x="289" y="1553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56" y="1995"/>
                  <a:pt x="56" y="1995"/>
                  <a:pt x="56" y="1995"/>
                </a:cubicBezTo>
                <a:cubicBezTo>
                  <a:pt x="112" y="2326"/>
                  <a:pt x="112" y="2326"/>
                  <a:pt x="112" y="2326"/>
                </a:cubicBezTo>
                <a:cubicBezTo>
                  <a:pt x="421" y="2336"/>
                  <a:pt x="421" y="2336"/>
                  <a:pt x="421" y="2336"/>
                </a:cubicBezTo>
                <a:cubicBezTo>
                  <a:pt x="480" y="2469"/>
                  <a:pt x="558" y="2594"/>
                  <a:pt x="654" y="2708"/>
                </a:cubicBezTo>
                <a:cubicBezTo>
                  <a:pt x="528" y="2990"/>
                  <a:pt x="528" y="2990"/>
                  <a:pt x="528" y="2990"/>
                </a:cubicBezTo>
                <a:cubicBezTo>
                  <a:pt x="801" y="3185"/>
                  <a:pt x="801" y="3185"/>
                  <a:pt x="801" y="3185"/>
                </a:cubicBezTo>
                <a:cubicBezTo>
                  <a:pt x="1075" y="3380"/>
                  <a:pt x="1075" y="3380"/>
                  <a:pt x="1075" y="3380"/>
                </a:cubicBezTo>
                <a:cubicBezTo>
                  <a:pt x="1300" y="3168"/>
                  <a:pt x="1300" y="3168"/>
                  <a:pt x="1300" y="3168"/>
                </a:cubicBezTo>
                <a:cubicBezTo>
                  <a:pt x="1366" y="3193"/>
                  <a:pt x="1432" y="3214"/>
                  <a:pt x="1499" y="3229"/>
                </a:cubicBezTo>
                <a:cubicBezTo>
                  <a:pt x="1640" y="2483"/>
                  <a:pt x="1640" y="2483"/>
                  <a:pt x="1640" y="2483"/>
                </a:cubicBezTo>
                <a:cubicBezTo>
                  <a:pt x="1552" y="2458"/>
                  <a:pt x="1467" y="2417"/>
                  <a:pt x="1388" y="2361"/>
                </a:cubicBezTo>
                <a:cubicBezTo>
                  <a:pt x="1017" y="2097"/>
                  <a:pt x="930" y="1583"/>
                  <a:pt x="1194" y="1212"/>
                </a:cubicBezTo>
                <a:close/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5CAC875B-6BE2-4A5D-B6CF-8736ADCBF91B}"/>
              </a:ext>
            </a:extLst>
          </p:cNvPr>
          <p:cNvSpPr/>
          <p:nvPr/>
        </p:nvSpPr>
        <p:spPr>
          <a:xfrm>
            <a:off x="5478605" y="1854566"/>
            <a:ext cx="2819932" cy="2819932"/>
          </a:xfrm>
          <a:prstGeom prst="ellipse">
            <a:avLst/>
          </a:prstGeom>
          <a:noFill/>
          <a:ln w="25400">
            <a:solidFill>
              <a:srgbClr val="F69A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27CB2333-A7CB-44AE-8937-E951113709F1}"/>
              </a:ext>
            </a:extLst>
          </p:cNvPr>
          <p:cNvGrpSpPr/>
          <p:nvPr/>
        </p:nvGrpSpPr>
        <p:grpSpPr>
          <a:xfrm>
            <a:off x="5812047" y="3864192"/>
            <a:ext cx="1098932" cy="2158424"/>
            <a:chOff x="6384283" y="3706676"/>
            <a:chExt cx="1054271" cy="2070705"/>
          </a:xfrm>
        </p:grpSpPr>
        <p:sp>
          <p:nvSpPr>
            <p:cNvPr id="1132" name="Rectangle 170">
              <a:extLst>
                <a:ext uri="{FF2B5EF4-FFF2-40B4-BE49-F238E27FC236}">
                  <a16:creationId xmlns:a16="http://schemas.microsoft.com/office/drawing/2014/main" id="{DD2A2CDA-C596-405A-BCF1-B7B9D2315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048" y="4270788"/>
              <a:ext cx="29238" cy="1320848"/>
            </a:xfrm>
            <a:prstGeom prst="rect">
              <a:avLst/>
            </a:prstGeom>
            <a:solidFill>
              <a:srgbClr val="706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3" name="Rectangle 171">
              <a:extLst>
                <a:ext uri="{FF2B5EF4-FFF2-40B4-BE49-F238E27FC236}">
                  <a16:creationId xmlns:a16="http://schemas.microsoft.com/office/drawing/2014/main" id="{35192F37-E002-4C38-913B-F3EB50F04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8502" y="4270788"/>
              <a:ext cx="29238" cy="1320848"/>
            </a:xfrm>
            <a:prstGeom prst="rect">
              <a:avLst/>
            </a:prstGeom>
            <a:solidFill>
              <a:srgbClr val="706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4" name="Freeform 172">
              <a:extLst>
                <a:ext uri="{FF2B5EF4-FFF2-40B4-BE49-F238E27FC236}">
                  <a16:creationId xmlns:a16="http://schemas.microsoft.com/office/drawing/2014/main" id="{BB3BE862-05B1-4329-B1A3-6801B4C1E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315" y="3718716"/>
              <a:ext cx="956239" cy="1654500"/>
            </a:xfrm>
            <a:custGeom>
              <a:avLst/>
              <a:gdLst>
                <a:gd name="T0" fmla="*/ 1020 w 1122"/>
                <a:gd name="T1" fmla="*/ 1941 h 1941"/>
                <a:gd name="T2" fmla="*/ 103 w 1122"/>
                <a:gd name="T3" fmla="*/ 1941 h 1941"/>
                <a:gd name="T4" fmla="*/ 0 w 1122"/>
                <a:gd name="T5" fmla="*/ 1839 h 1941"/>
                <a:gd name="T6" fmla="*/ 0 w 1122"/>
                <a:gd name="T7" fmla="*/ 103 h 1941"/>
                <a:gd name="T8" fmla="*/ 103 w 1122"/>
                <a:gd name="T9" fmla="*/ 0 h 1941"/>
                <a:gd name="T10" fmla="*/ 1020 w 1122"/>
                <a:gd name="T11" fmla="*/ 0 h 1941"/>
                <a:gd name="T12" fmla="*/ 1122 w 1122"/>
                <a:gd name="T13" fmla="*/ 103 h 1941"/>
                <a:gd name="T14" fmla="*/ 1122 w 1122"/>
                <a:gd name="T15" fmla="*/ 1839 h 1941"/>
                <a:gd name="T16" fmla="*/ 1020 w 1122"/>
                <a:gd name="T17" fmla="*/ 1941 h 1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2" h="1941">
                  <a:moveTo>
                    <a:pt x="1020" y="1941"/>
                  </a:moveTo>
                  <a:cubicBezTo>
                    <a:pt x="103" y="1941"/>
                    <a:pt x="103" y="1941"/>
                    <a:pt x="103" y="1941"/>
                  </a:cubicBezTo>
                  <a:cubicBezTo>
                    <a:pt x="46" y="1941"/>
                    <a:pt x="0" y="1896"/>
                    <a:pt x="0" y="183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076" y="0"/>
                    <a:pt x="1122" y="46"/>
                    <a:pt x="1122" y="103"/>
                  </a:cubicBezTo>
                  <a:cubicBezTo>
                    <a:pt x="1122" y="1839"/>
                    <a:pt x="1122" y="1839"/>
                    <a:pt x="1122" y="1839"/>
                  </a:cubicBezTo>
                  <a:cubicBezTo>
                    <a:pt x="1122" y="1896"/>
                    <a:pt x="1076" y="1941"/>
                    <a:pt x="1020" y="1941"/>
                  </a:cubicBezTo>
                  <a:close/>
                </a:path>
              </a:pathLst>
            </a:custGeom>
            <a:solidFill>
              <a:srgbClr val="BDA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5" name="Freeform 173">
              <a:extLst>
                <a:ext uri="{FF2B5EF4-FFF2-40B4-BE49-F238E27FC236}">
                  <a16:creationId xmlns:a16="http://schemas.microsoft.com/office/drawing/2014/main" id="{675BE910-33C5-4384-9E23-94C427443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113" y="3746233"/>
              <a:ext cx="904644" cy="1563348"/>
            </a:xfrm>
            <a:custGeom>
              <a:avLst/>
              <a:gdLst>
                <a:gd name="T0" fmla="*/ 959 w 1060"/>
                <a:gd name="T1" fmla="*/ 1833 h 1833"/>
                <a:gd name="T2" fmla="*/ 101 w 1060"/>
                <a:gd name="T3" fmla="*/ 1833 h 1833"/>
                <a:gd name="T4" fmla="*/ 0 w 1060"/>
                <a:gd name="T5" fmla="*/ 1732 h 1833"/>
                <a:gd name="T6" fmla="*/ 0 w 1060"/>
                <a:gd name="T7" fmla="*/ 101 h 1833"/>
                <a:gd name="T8" fmla="*/ 101 w 1060"/>
                <a:gd name="T9" fmla="*/ 0 h 1833"/>
                <a:gd name="T10" fmla="*/ 959 w 1060"/>
                <a:gd name="T11" fmla="*/ 0 h 1833"/>
                <a:gd name="T12" fmla="*/ 1060 w 1060"/>
                <a:gd name="T13" fmla="*/ 101 h 1833"/>
                <a:gd name="T14" fmla="*/ 1060 w 1060"/>
                <a:gd name="T15" fmla="*/ 1732 h 1833"/>
                <a:gd name="T16" fmla="*/ 959 w 1060"/>
                <a:gd name="T17" fmla="*/ 1833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0" h="1833">
                  <a:moveTo>
                    <a:pt x="959" y="1833"/>
                  </a:moveTo>
                  <a:cubicBezTo>
                    <a:pt x="101" y="1833"/>
                    <a:pt x="101" y="1833"/>
                    <a:pt x="101" y="1833"/>
                  </a:cubicBezTo>
                  <a:cubicBezTo>
                    <a:pt x="45" y="1833"/>
                    <a:pt x="0" y="1788"/>
                    <a:pt x="0" y="17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959" y="0"/>
                    <a:pt x="959" y="0"/>
                    <a:pt x="959" y="0"/>
                  </a:cubicBezTo>
                  <a:cubicBezTo>
                    <a:pt x="1015" y="0"/>
                    <a:pt x="1060" y="45"/>
                    <a:pt x="1060" y="101"/>
                  </a:cubicBezTo>
                  <a:cubicBezTo>
                    <a:pt x="1060" y="1732"/>
                    <a:pt x="1060" y="1732"/>
                    <a:pt x="1060" y="1732"/>
                  </a:cubicBezTo>
                  <a:cubicBezTo>
                    <a:pt x="1060" y="1788"/>
                    <a:pt x="1015" y="1833"/>
                    <a:pt x="959" y="18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6" name="Rectangle 174">
              <a:extLst>
                <a:ext uri="{FF2B5EF4-FFF2-40B4-BE49-F238E27FC236}">
                  <a16:creationId xmlns:a16="http://schemas.microsoft.com/office/drawing/2014/main" id="{2310485D-F189-4C8E-B481-B76A01A69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87" y="3706676"/>
              <a:ext cx="285495" cy="65355"/>
            </a:xfrm>
            <a:prstGeom prst="rect">
              <a:avLst/>
            </a:prstGeom>
            <a:solidFill>
              <a:srgbClr val="706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8" name="Freeform 176">
              <a:extLst>
                <a:ext uri="{FF2B5EF4-FFF2-40B4-BE49-F238E27FC236}">
                  <a16:creationId xmlns:a16="http://schemas.microsoft.com/office/drawing/2014/main" id="{9E91B288-85AF-4930-AEE2-C7DFF8A61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261" y="3840825"/>
              <a:ext cx="636346" cy="636347"/>
            </a:xfrm>
            <a:custGeom>
              <a:avLst/>
              <a:gdLst>
                <a:gd name="T0" fmla="*/ 336 w 746"/>
                <a:gd name="T1" fmla="*/ 688 h 746"/>
                <a:gd name="T2" fmla="*/ 224 w 746"/>
                <a:gd name="T3" fmla="*/ 715 h 746"/>
                <a:gd name="T4" fmla="*/ 124 w 746"/>
                <a:gd name="T5" fmla="*/ 569 h 746"/>
                <a:gd name="T6" fmla="*/ 26 w 746"/>
                <a:gd name="T7" fmla="*/ 510 h 746"/>
                <a:gd name="T8" fmla="*/ 58 w 746"/>
                <a:gd name="T9" fmla="*/ 335 h 746"/>
                <a:gd name="T10" fmla="*/ 31 w 746"/>
                <a:gd name="T11" fmla="*/ 224 h 746"/>
                <a:gd name="T12" fmla="*/ 177 w 746"/>
                <a:gd name="T13" fmla="*/ 124 h 746"/>
                <a:gd name="T14" fmla="*/ 236 w 746"/>
                <a:gd name="T15" fmla="*/ 26 h 746"/>
                <a:gd name="T16" fmla="*/ 411 w 746"/>
                <a:gd name="T17" fmla="*/ 58 h 746"/>
                <a:gd name="T18" fmla="*/ 522 w 746"/>
                <a:gd name="T19" fmla="*/ 31 h 746"/>
                <a:gd name="T20" fmla="*/ 622 w 746"/>
                <a:gd name="T21" fmla="*/ 177 h 746"/>
                <a:gd name="T22" fmla="*/ 720 w 746"/>
                <a:gd name="T23" fmla="*/ 236 h 746"/>
                <a:gd name="T24" fmla="*/ 688 w 746"/>
                <a:gd name="T25" fmla="*/ 410 h 746"/>
                <a:gd name="T26" fmla="*/ 715 w 746"/>
                <a:gd name="T27" fmla="*/ 522 h 746"/>
                <a:gd name="T28" fmla="*/ 569 w 746"/>
                <a:gd name="T29" fmla="*/ 622 h 746"/>
                <a:gd name="T30" fmla="*/ 510 w 746"/>
                <a:gd name="T31" fmla="*/ 720 h 746"/>
                <a:gd name="T32" fmla="*/ 262 w 746"/>
                <a:gd name="T33" fmla="*/ 636 h 746"/>
                <a:gd name="T34" fmla="*/ 348 w 746"/>
                <a:gd name="T35" fmla="*/ 657 h 746"/>
                <a:gd name="T36" fmla="*/ 378 w 746"/>
                <a:gd name="T37" fmla="*/ 710 h 746"/>
                <a:gd name="T38" fmla="*/ 480 w 746"/>
                <a:gd name="T39" fmla="*/ 637 h 746"/>
                <a:gd name="T40" fmla="*/ 556 w 746"/>
                <a:gd name="T41" fmla="*/ 591 h 746"/>
                <a:gd name="T42" fmla="*/ 615 w 746"/>
                <a:gd name="T43" fmla="*/ 607 h 746"/>
                <a:gd name="T44" fmla="*/ 636 w 746"/>
                <a:gd name="T45" fmla="*/ 484 h 746"/>
                <a:gd name="T46" fmla="*/ 657 w 746"/>
                <a:gd name="T47" fmla="*/ 398 h 746"/>
                <a:gd name="T48" fmla="*/ 710 w 746"/>
                <a:gd name="T49" fmla="*/ 368 h 746"/>
                <a:gd name="T50" fmla="*/ 637 w 746"/>
                <a:gd name="T51" fmla="*/ 266 h 746"/>
                <a:gd name="T52" fmla="*/ 591 w 746"/>
                <a:gd name="T53" fmla="*/ 190 h 746"/>
                <a:gd name="T54" fmla="*/ 608 w 746"/>
                <a:gd name="T55" fmla="*/ 131 h 746"/>
                <a:gd name="T56" fmla="*/ 484 w 746"/>
                <a:gd name="T57" fmla="*/ 110 h 746"/>
                <a:gd name="T58" fmla="*/ 398 w 746"/>
                <a:gd name="T59" fmla="*/ 89 h 746"/>
                <a:gd name="T60" fmla="*/ 368 w 746"/>
                <a:gd name="T61" fmla="*/ 36 h 746"/>
                <a:gd name="T62" fmla="*/ 266 w 746"/>
                <a:gd name="T63" fmla="*/ 109 h 746"/>
                <a:gd name="T64" fmla="*/ 190 w 746"/>
                <a:gd name="T65" fmla="*/ 155 h 746"/>
                <a:gd name="T66" fmla="*/ 131 w 746"/>
                <a:gd name="T67" fmla="*/ 138 h 746"/>
                <a:gd name="T68" fmla="*/ 110 w 746"/>
                <a:gd name="T69" fmla="*/ 262 h 746"/>
                <a:gd name="T70" fmla="*/ 89 w 746"/>
                <a:gd name="T71" fmla="*/ 348 h 746"/>
                <a:gd name="T72" fmla="*/ 36 w 746"/>
                <a:gd name="T73" fmla="*/ 378 h 746"/>
                <a:gd name="T74" fmla="*/ 109 w 746"/>
                <a:gd name="T75" fmla="*/ 480 h 746"/>
                <a:gd name="T76" fmla="*/ 155 w 746"/>
                <a:gd name="T77" fmla="*/ 556 h 746"/>
                <a:gd name="T78" fmla="*/ 138 w 746"/>
                <a:gd name="T79" fmla="*/ 615 h 746"/>
                <a:gd name="T80" fmla="*/ 262 w 746"/>
                <a:gd name="T81" fmla="*/ 63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6" h="746">
                  <a:moveTo>
                    <a:pt x="358" y="746"/>
                  </a:moveTo>
                  <a:cubicBezTo>
                    <a:pt x="336" y="688"/>
                    <a:pt x="336" y="688"/>
                    <a:pt x="336" y="688"/>
                  </a:cubicBezTo>
                  <a:cubicBezTo>
                    <a:pt x="313" y="685"/>
                    <a:pt x="291" y="680"/>
                    <a:pt x="269" y="673"/>
                  </a:cubicBezTo>
                  <a:cubicBezTo>
                    <a:pt x="224" y="715"/>
                    <a:pt x="224" y="715"/>
                    <a:pt x="224" y="715"/>
                  </a:cubicBezTo>
                  <a:cubicBezTo>
                    <a:pt x="99" y="626"/>
                    <a:pt x="99" y="626"/>
                    <a:pt x="99" y="626"/>
                  </a:cubicBezTo>
                  <a:cubicBezTo>
                    <a:pt x="124" y="569"/>
                    <a:pt x="124" y="569"/>
                    <a:pt x="124" y="569"/>
                  </a:cubicBezTo>
                  <a:cubicBezTo>
                    <a:pt x="110" y="551"/>
                    <a:pt x="98" y="532"/>
                    <a:pt x="88" y="512"/>
                  </a:cubicBezTo>
                  <a:cubicBezTo>
                    <a:pt x="26" y="510"/>
                    <a:pt x="26" y="510"/>
                    <a:pt x="26" y="510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58" y="335"/>
                    <a:pt x="58" y="335"/>
                    <a:pt x="58" y="335"/>
                  </a:cubicBezTo>
                  <a:cubicBezTo>
                    <a:pt x="61" y="313"/>
                    <a:pt x="66" y="291"/>
                    <a:pt x="73" y="269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120" y="98"/>
                    <a:pt x="120" y="98"/>
                    <a:pt x="120" y="98"/>
                  </a:cubicBezTo>
                  <a:cubicBezTo>
                    <a:pt x="177" y="124"/>
                    <a:pt x="177" y="124"/>
                    <a:pt x="177" y="124"/>
                  </a:cubicBezTo>
                  <a:cubicBezTo>
                    <a:pt x="195" y="110"/>
                    <a:pt x="214" y="98"/>
                    <a:pt x="234" y="88"/>
                  </a:cubicBezTo>
                  <a:cubicBezTo>
                    <a:pt x="236" y="26"/>
                    <a:pt x="236" y="26"/>
                    <a:pt x="236" y="2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33" y="61"/>
                    <a:pt x="455" y="66"/>
                    <a:pt x="477" y="73"/>
                  </a:cubicBezTo>
                  <a:cubicBezTo>
                    <a:pt x="522" y="31"/>
                    <a:pt x="522" y="31"/>
                    <a:pt x="522" y="31"/>
                  </a:cubicBezTo>
                  <a:cubicBezTo>
                    <a:pt x="648" y="120"/>
                    <a:pt x="648" y="120"/>
                    <a:pt x="648" y="120"/>
                  </a:cubicBezTo>
                  <a:cubicBezTo>
                    <a:pt x="622" y="177"/>
                    <a:pt x="622" y="177"/>
                    <a:pt x="622" y="177"/>
                  </a:cubicBezTo>
                  <a:cubicBezTo>
                    <a:pt x="636" y="195"/>
                    <a:pt x="648" y="214"/>
                    <a:pt x="658" y="234"/>
                  </a:cubicBezTo>
                  <a:cubicBezTo>
                    <a:pt x="720" y="236"/>
                    <a:pt x="720" y="236"/>
                    <a:pt x="720" y="236"/>
                  </a:cubicBezTo>
                  <a:cubicBezTo>
                    <a:pt x="746" y="388"/>
                    <a:pt x="746" y="388"/>
                    <a:pt x="746" y="388"/>
                  </a:cubicBezTo>
                  <a:cubicBezTo>
                    <a:pt x="688" y="410"/>
                    <a:pt x="688" y="410"/>
                    <a:pt x="688" y="410"/>
                  </a:cubicBezTo>
                  <a:cubicBezTo>
                    <a:pt x="685" y="433"/>
                    <a:pt x="680" y="455"/>
                    <a:pt x="673" y="477"/>
                  </a:cubicBezTo>
                  <a:cubicBezTo>
                    <a:pt x="715" y="522"/>
                    <a:pt x="715" y="522"/>
                    <a:pt x="715" y="522"/>
                  </a:cubicBezTo>
                  <a:cubicBezTo>
                    <a:pt x="626" y="647"/>
                    <a:pt x="626" y="647"/>
                    <a:pt x="626" y="647"/>
                  </a:cubicBezTo>
                  <a:cubicBezTo>
                    <a:pt x="569" y="622"/>
                    <a:pt x="569" y="622"/>
                    <a:pt x="569" y="622"/>
                  </a:cubicBezTo>
                  <a:cubicBezTo>
                    <a:pt x="551" y="636"/>
                    <a:pt x="532" y="648"/>
                    <a:pt x="512" y="658"/>
                  </a:cubicBezTo>
                  <a:cubicBezTo>
                    <a:pt x="510" y="720"/>
                    <a:pt x="510" y="720"/>
                    <a:pt x="510" y="720"/>
                  </a:cubicBezTo>
                  <a:lnTo>
                    <a:pt x="358" y="746"/>
                  </a:lnTo>
                  <a:close/>
                  <a:moveTo>
                    <a:pt x="262" y="636"/>
                  </a:moveTo>
                  <a:cubicBezTo>
                    <a:pt x="271" y="639"/>
                    <a:pt x="271" y="639"/>
                    <a:pt x="271" y="639"/>
                  </a:cubicBezTo>
                  <a:cubicBezTo>
                    <a:pt x="296" y="649"/>
                    <a:pt x="322" y="655"/>
                    <a:pt x="348" y="657"/>
                  </a:cubicBezTo>
                  <a:cubicBezTo>
                    <a:pt x="358" y="658"/>
                    <a:pt x="358" y="658"/>
                    <a:pt x="358" y="658"/>
                  </a:cubicBezTo>
                  <a:cubicBezTo>
                    <a:pt x="378" y="710"/>
                    <a:pt x="378" y="710"/>
                    <a:pt x="378" y="710"/>
                  </a:cubicBezTo>
                  <a:cubicBezTo>
                    <a:pt x="479" y="693"/>
                    <a:pt x="479" y="693"/>
                    <a:pt x="479" y="693"/>
                  </a:cubicBezTo>
                  <a:cubicBezTo>
                    <a:pt x="480" y="637"/>
                    <a:pt x="480" y="637"/>
                    <a:pt x="480" y="637"/>
                  </a:cubicBezTo>
                  <a:cubicBezTo>
                    <a:pt x="489" y="633"/>
                    <a:pt x="489" y="633"/>
                    <a:pt x="489" y="633"/>
                  </a:cubicBezTo>
                  <a:cubicBezTo>
                    <a:pt x="514" y="622"/>
                    <a:pt x="536" y="608"/>
                    <a:pt x="556" y="591"/>
                  </a:cubicBezTo>
                  <a:cubicBezTo>
                    <a:pt x="564" y="585"/>
                    <a:pt x="564" y="585"/>
                    <a:pt x="564" y="585"/>
                  </a:cubicBezTo>
                  <a:cubicBezTo>
                    <a:pt x="615" y="607"/>
                    <a:pt x="615" y="607"/>
                    <a:pt x="615" y="607"/>
                  </a:cubicBezTo>
                  <a:cubicBezTo>
                    <a:pt x="674" y="525"/>
                    <a:pt x="674" y="525"/>
                    <a:pt x="674" y="525"/>
                  </a:cubicBezTo>
                  <a:cubicBezTo>
                    <a:pt x="636" y="484"/>
                    <a:pt x="636" y="484"/>
                    <a:pt x="636" y="484"/>
                  </a:cubicBezTo>
                  <a:cubicBezTo>
                    <a:pt x="639" y="475"/>
                    <a:pt x="639" y="475"/>
                    <a:pt x="639" y="475"/>
                  </a:cubicBezTo>
                  <a:cubicBezTo>
                    <a:pt x="649" y="450"/>
                    <a:pt x="655" y="424"/>
                    <a:pt x="657" y="398"/>
                  </a:cubicBezTo>
                  <a:cubicBezTo>
                    <a:pt x="658" y="388"/>
                    <a:pt x="658" y="388"/>
                    <a:pt x="658" y="388"/>
                  </a:cubicBezTo>
                  <a:cubicBezTo>
                    <a:pt x="710" y="368"/>
                    <a:pt x="710" y="368"/>
                    <a:pt x="710" y="368"/>
                  </a:cubicBezTo>
                  <a:cubicBezTo>
                    <a:pt x="693" y="267"/>
                    <a:pt x="693" y="267"/>
                    <a:pt x="693" y="267"/>
                  </a:cubicBezTo>
                  <a:cubicBezTo>
                    <a:pt x="637" y="266"/>
                    <a:pt x="637" y="266"/>
                    <a:pt x="637" y="266"/>
                  </a:cubicBezTo>
                  <a:cubicBezTo>
                    <a:pt x="633" y="257"/>
                    <a:pt x="633" y="257"/>
                    <a:pt x="633" y="257"/>
                  </a:cubicBezTo>
                  <a:cubicBezTo>
                    <a:pt x="622" y="232"/>
                    <a:pt x="608" y="210"/>
                    <a:pt x="591" y="190"/>
                  </a:cubicBezTo>
                  <a:cubicBezTo>
                    <a:pt x="585" y="182"/>
                    <a:pt x="585" y="182"/>
                    <a:pt x="585" y="182"/>
                  </a:cubicBezTo>
                  <a:cubicBezTo>
                    <a:pt x="608" y="131"/>
                    <a:pt x="608" y="131"/>
                    <a:pt x="608" y="131"/>
                  </a:cubicBezTo>
                  <a:cubicBezTo>
                    <a:pt x="525" y="72"/>
                    <a:pt x="525" y="72"/>
                    <a:pt x="525" y="72"/>
                  </a:cubicBezTo>
                  <a:cubicBezTo>
                    <a:pt x="484" y="110"/>
                    <a:pt x="484" y="110"/>
                    <a:pt x="484" y="110"/>
                  </a:cubicBezTo>
                  <a:cubicBezTo>
                    <a:pt x="475" y="107"/>
                    <a:pt x="475" y="107"/>
                    <a:pt x="475" y="107"/>
                  </a:cubicBezTo>
                  <a:cubicBezTo>
                    <a:pt x="450" y="97"/>
                    <a:pt x="424" y="91"/>
                    <a:pt x="398" y="89"/>
                  </a:cubicBezTo>
                  <a:cubicBezTo>
                    <a:pt x="388" y="88"/>
                    <a:pt x="388" y="88"/>
                    <a:pt x="388" y="88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268" y="53"/>
                    <a:pt x="268" y="53"/>
                    <a:pt x="268" y="53"/>
                  </a:cubicBezTo>
                  <a:cubicBezTo>
                    <a:pt x="266" y="109"/>
                    <a:pt x="266" y="109"/>
                    <a:pt x="266" y="109"/>
                  </a:cubicBezTo>
                  <a:cubicBezTo>
                    <a:pt x="257" y="113"/>
                    <a:pt x="257" y="113"/>
                    <a:pt x="257" y="113"/>
                  </a:cubicBezTo>
                  <a:cubicBezTo>
                    <a:pt x="232" y="124"/>
                    <a:pt x="210" y="138"/>
                    <a:pt x="190" y="155"/>
                  </a:cubicBezTo>
                  <a:cubicBezTo>
                    <a:pt x="182" y="161"/>
                    <a:pt x="182" y="161"/>
                    <a:pt x="182" y="161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72" y="221"/>
                    <a:pt x="72" y="221"/>
                    <a:pt x="72" y="221"/>
                  </a:cubicBezTo>
                  <a:cubicBezTo>
                    <a:pt x="110" y="262"/>
                    <a:pt x="110" y="262"/>
                    <a:pt x="110" y="262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97" y="296"/>
                    <a:pt x="91" y="322"/>
                    <a:pt x="89" y="348"/>
                  </a:cubicBezTo>
                  <a:cubicBezTo>
                    <a:pt x="88" y="358"/>
                    <a:pt x="88" y="358"/>
                    <a:pt x="88" y="358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109" y="480"/>
                    <a:pt x="109" y="480"/>
                    <a:pt x="109" y="480"/>
                  </a:cubicBezTo>
                  <a:cubicBezTo>
                    <a:pt x="113" y="489"/>
                    <a:pt x="113" y="489"/>
                    <a:pt x="113" y="489"/>
                  </a:cubicBezTo>
                  <a:cubicBezTo>
                    <a:pt x="124" y="514"/>
                    <a:pt x="138" y="536"/>
                    <a:pt x="155" y="556"/>
                  </a:cubicBezTo>
                  <a:cubicBezTo>
                    <a:pt x="161" y="564"/>
                    <a:pt x="161" y="564"/>
                    <a:pt x="161" y="564"/>
                  </a:cubicBezTo>
                  <a:cubicBezTo>
                    <a:pt x="138" y="615"/>
                    <a:pt x="138" y="615"/>
                    <a:pt x="138" y="615"/>
                  </a:cubicBezTo>
                  <a:cubicBezTo>
                    <a:pt x="221" y="674"/>
                    <a:pt x="221" y="674"/>
                    <a:pt x="221" y="674"/>
                  </a:cubicBezTo>
                  <a:lnTo>
                    <a:pt x="262" y="636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9" name="Freeform 177">
              <a:extLst>
                <a:ext uri="{FF2B5EF4-FFF2-40B4-BE49-F238E27FC236}">
                  <a16:creationId xmlns:a16="http://schemas.microsoft.com/office/drawing/2014/main" id="{0E4CE4AF-8A41-4FFF-B194-83E223190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528" y="4011091"/>
              <a:ext cx="294095" cy="282056"/>
            </a:xfrm>
            <a:custGeom>
              <a:avLst/>
              <a:gdLst>
                <a:gd name="T0" fmla="*/ 245 w 345"/>
                <a:gd name="T1" fmla="*/ 330 h 330"/>
                <a:gd name="T2" fmla="*/ 232 w 345"/>
                <a:gd name="T3" fmla="*/ 301 h 330"/>
                <a:gd name="T4" fmla="*/ 288 w 345"/>
                <a:gd name="T5" fmla="*/ 255 h 330"/>
                <a:gd name="T6" fmla="*/ 313 w 345"/>
                <a:gd name="T7" fmla="*/ 186 h 330"/>
                <a:gd name="T8" fmla="*/ 345 w 345"/>
                <a:gd name="T9" fmla="*/ 189 h 330"/>
                <a:gd name="T10" fmla="*/ 314 w 345"/>
                <a:gd name="T11" fmla="*/ 273 h 330"/>
                <a:gd name="T12" fmla="*/ 245 w 345"/>
                <a:gd name="T13" fmla="*/ 330 h 330"/>
                <a:gd name="T14" fmla="*/ 73 w 345"/>
                <a:gd name="T15" fmla="*/ 314 h 330"/>
                <a:gd name="T16" fmla="*/ 73 w 345"/>
                <a:gd name="T17" fmla="*/ 314 h 330"/>
                <a:gd name="T18" fmla="*/ 0 w 345"/>
                <a:gd name="T19" fmla="*/ 173 h 330"/>
                <a:gd name="T20" fmla="*/ 1 w 345"/>
                <a:gd name="T21" fmla="*/ 157 h 330"/>
                <a:gd name="T22" fmla="*/ 33 w 345"/>
                <a:gd name="T23" fmla="*/ 160 h 330"/>
                <a:gd name="T24" fmla="*/ 32 w 345"/>
                <a:gd name="T25" fmla="*/ 173 h 330"/>
                <a:gd name="T26" fmla="*/ 91 w 345"/>
                <a:gd name="T27" fmla="*/ 288 h 330"/>
                <a:gd name="T28" fmla="*/ 73 w 345"/>
                <a:gd name="T29" fmla="*/ 314 h 330"/>
                <a:gd name="T30" fmla="*/ 254 w 345"/>
                <a:gd name="T31" fmla="*/ 58 h 330"/>
                <a:gd name="T32" fmla="*/ 173 w 345"/>
                <a:gd name="T33" fmla="*/ 32 h 330"/>
                <a:gd name="T34" fmla="*/ 173 w 345"/>
                <a:gd name="T35" fmla="*/ 32 h 330"/>
                <a:gd name="T36" fmla="*/ 114 w 345"/>
                <a:gd name="T37" fmla="*/ 45 h 330"/>
                <a:gd name="T38" fmla="*/ 101 w 345"/>
                <a:gd name="T39" fmla="*/ 16 h 330"/>
                <a:gd name="T40" fmla="*/ 173 w 345"/>
                <a:gd name="T41" fmla="*/ 0 h 330"/>
                <a:gd name="T42" fmla="*/ 173 w 345"/>
                <a:gd name="T43" fmla="*/ 0 h 330"/>
                <a:gd name="T44" fmla="*/ 273 w 345"/>
                <a:gd name="T45" fmla="*/ 32 h 330"/>
                <a:gd name="T46" fmla="*/ 254 w 345"/>
                <a:gd name="T47" fmla="*/ 5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5" h="330">
                  <a:moveTo>
                    <a:pt x="245" y="330"/>
                  </a:moveTo>
                  <a:cubicBezTo>
                    <a:pt x="232" y="301"/>
                    <a:pt x="232" y="301"/>
                    <a:pt x="232" y="301"/>
                  </a:cubicBezTo>
                  <a:cubicBezTo>
                    <a:pt x="254" y="291"/>
                    <a:pt x="273" y="275"/>
                    <a:pt x="288" y="255"/>
                  </a:cubicBezTo>
                  <a:cubicBezTo>
                    <a:pt x="302" y="234"/>
                    <a:pt x="311" y="211"/>
                    <a:pt x="313" y="186"/>
                  </a:cubicBezTo>
                  <a:cubicBezTo>
                    <a:pt x="345" y="189"/>
                    <a:pt x="345" y="189"/>
                    <a:pt x="345" y="189"/>
                  </a:cubicBezTo>
                  <a:cubicBezTo>
                    <a:pt x="342" y="219"/>
                    <a:pt x="331" y="248"/>
                    <a:pt x="314" y="273"/>
                  </a:cubicBezTo>
                  <a:cubicBezTo>
                    <a:pt x="296" y="298"/>
                    <a:pt x="273" y="317"/>
                    <a:pt x="245" y="330"/>
                  </a:cubicBezTo>
                  <a:close/>
                  <a:moveTo>
                    <a:pt x="73" y="314"/>
                  </a:moveTo>
                  <a:cubicBezTo>
                    <a:pt x="73" y="314"/>
                    <a:pt x="73" y="314"/>
                    <a:pt x="73" y="314"/>
                  </a:cubicBezTo>
                  <a:cubicBezTo>
                    <a:pt x="27" y="281"/>
                    <a:pt x="0" y="229"/>
                    <a:pt x="0" y="173"/>
                  </a:cubicBezTo>
                  <a:cubicBezTo>
                    <a:pt x="0" y="167"/>
                    <a:pt x="1" y="162"/>
                    <a:pt x="1" y="157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3" y="164"/>
                    <a:pt x="32" y="168"/>
                    <a:pt x="32" y="173"/>
                  </a:cubicBezTo>
                  <a:cubicBezTo>
                    <a:pt x="32" y="218"/>
                    <a:pt x="54" y="261"/>
                    <a:pt x="91" y="288"/>
                  </a:cubicBezTo>
                  <a:lnTo>
                    <a:pt x="73" y="314"/>
                  </a:lnTo>
                  <a:close/>
                  <a:moveTo>
                    <a:pt x="254" y="58"/>
                  </a:moveTo>
                  <a:cubicBezTo>
                    <a:pt x="231" y="41"/>
                    <a:pt x="202" y="32"/>
                    <a:pt x="173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53" y="32"/>
                    <a:pt x="133" y="37"/>
                    <a:pt x="114" y="4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24" y="6"/>
                    <a:pt x="148" y="0"/>
                    <a:pt x="173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209" y="0"/>
                    <a:pt x="244" y="11"/>
                    <a:pt x="273" y="32"/>
                  </a:cubicBezTo>
                  <a:lnTo>
                    <a:pt x="254" y="58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0" name="Freeform 178">
              <a:extLst>
                <a:ext uri="{FF2B5EF4-FFF2-40B4-BE49-F238E27FC236}">
                  <a16:creationId xmlns:a16="http://schemas.microsoft.com/office/drawing/2014/main" id="{17E926DF-9BDE-4E73-8021-D46A406D3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6232" y="4427295"/>
              <a:ext cx="347410" cy="347410"/>
            </a:xfrm>
            <a:custGeom>
              <a:avLst/>
              <a:gdLst>
                <a:gd name="T0" fmla="*/ 179 w 408"/>
                <a:gd name="T1" fmla="*/ 376 h 408"/>
                <a:gd name="T2" fmla="*/ 126 w 408"/>
                <a:gd name="T3" fmla="*/ 393 h 408"/>
                <a:gd name="T4" fmla="*/ 64 w 408"/>
                <a:gd name="T5" fmla="*/ 308 h 408"/>
                <a:gd name="T6" fmla="*/ 15 w 408"/>
                <a:gd name="T7" fmla="*/ 283 h 408"/>
                <a:gd name="T8" fmla="*/ 32 w 408"/>
                <a:gd name="T9" fmla="*/ 179 h 408"/>
                <a:gd name="T10" fmla="*/ 15 w 408"/>
                <a:gd name="T11" fmla="*/ 127 h 408"/>
                <a:gd name="T12" fmla="*/ 100 w 408"/>
                <a:gd name="T13" fmla="*/ 65 h 408"/>
                <a:gd name="T14" fmla="*/ 125 w 408"/>
                <a:gd name="T15" fmla="*/ 16 h 408"/>
                <a:gd name="T16" fmla="*/ 229 w 408"/>
                <a:gd name="T17" fmla="*/ 32 h 408"/>
                <a:gd name="T18" fmla="*/ 281 w 408"/>
                <a:gd name="T19" fmla="*/ 15 h 408"/>
                <a:gd name="T20" fmla="*/ 343 w 408"/>
                <a:gd name="T21" fmla="*/ 100 h 408"/>
                <a:gd name="T22" fmla="*/ 392 w 408"/>
                <a:gd name="T23" fmla="*/ 125 h 408"/>
                <a:gd name="T24" fmla="*/ 376 w 408"/>
                <a:gd name="T25" fmla="*/ 229 h 408"/>
                <a:gd name="T26" fmla="*/ 393 w 408"/>
                <a:gd name="T27" fmla="*/ 282 h 408"/>
                <a:gd name="T28" fmla="*/ 308 w 408"/>
                <a:gd name="T29" fmla="*/ 344 h 408"/>
                <a:gd name="T30" fmla="*/ 283 w 408"/>
                <a:gd name="T31" fmla="*/ 393 h 408"/>
                <a:gd name="T32" fmla="*/ 144 w 408"/>
                <a:gd name="T33" fmla="*/ 333 h 408"/>
                <a:gd name="T34" fmla="*/ 192 w 408"/>
                <a:gd name="T35" fmla="*/ 345 h 408"/>
                <a:gd name="T36" fmla="*/ 211 w 408"/>
                <a:gd name="T37" fmla="*/ 372 h 408"/>
                <a:gd name="T38" fmla="*/ 253 w 408"/>
                <a:gd name="T39" fmla="*/ 338 h 408"/>
                <a:gd name="T40" fmla="*/ 295 w 408"/>
                <a:gd name="T41" fmla="*/ 313 h 408"/>
                <a:gd name="T42" fmla="*/ 328 w 408"/>
                <a:gd name="T43" fmla="*/ 318 h 408"/>
                <a:gd name="T44" fmla="*/ 333 w 408"/>
                <a:gd name="T45" fmla="*/ 264 h 408"/>
                <a:gd name="T46" fmla="*/ 345 w 408"/>
                <a:gd name="T47" fmla="*/ 216 h 408"/>
                <a:gd name="T48" fmla="*/ 372 w 408"/>
                <a:gd name="T49" fmla="*/ 197 h 408"/>
                <a:gd name="T50" fmla="*/ 337 w 408"/>
                <a:gd name="T51" fmla="*/ 155 h 408"/>
                <a:gd name="T52" fmla="*/ 312 w 408"/>
                <a:gd name="T53" fmla="*/ 113 h 408"/>
                <a:gd name="T54" fmla="*/ 317 w 408"/>
                <a:gd name="T55" fmla="*/ 80 h 408"/>
                <a:gd name="T56" fmla="*/ 264 w 408"/>
                <a:gd name="T57" fmla="*/ 75 h 408"/>
                <a:gd name="T58" fmla="*/ 216 w 408"/>
                <a:gd name="T59" fmla="*/ 63 h 408"/>
                <a:gd name="T60" fmla="*/ 196 w 408"/>
                <a:gd name="T61" fmla="*/ 36 h 408"/>
                <a:gd name="T62" fmla="*/ 155 w 408"/>
                <a:gd name="T63" fmla="*/ 71 h 408"/>
                <a:gd name="T64" fmla="*/ 113 w 408"/>
                <a:gd name="T65" fmla="*/ 96 h 408"/>
                <a:gd name="T66" fmla="*/ 80 w 408"/>
                <a:gd name="T67" fmla="*/ 91 h 408"/>
                <a:gd name="T68" fmla="*/ 75 w 408"/>
                <a:gd name="T69" fmla="*/ 144 h 408"/>
                <a:gd name="T70" fmla="*/ 63 w 408"/>
                <a:gd name="T71" fmla="*/ 192 h 408"/>
                <a:gd name="T72" fmla="*/ 36 w 408"/>
                <a:gd name="T73" fmla="*/ 212 h 408"/>
                <a:gd name="T74" fmla="*/ 70 w 408"/>
                <a:gd name="T75" fmla="*/ 253 h 408"/>
                <a:gd name="T76" fmla="*/ 95 w 408"/>
                <a:gd name="T77" fmla="*/ 295 h 408"/>
                <a:gd name="T78" fmla="*/ 90 w 408"/>
                <a:gd name="T79" fmla="*/ 328 h 408"/>
                <a:gd name="T80" fmla="*/ 144 w 408"/>
                <a:gd name="T81" fmla="*/ 333 h 408"/>
                <a:gd name="T82" fmla="*/ 147 w 408"/>
                <a:gd name="T83" fmla="*/ 284 h 408"/>
                <a:gd name="T84" fmla="*/ 124 w 408"/>
                <a:gd name="T85" fmla="*/ 147 h 408"/>
                <a:gd name="T86" fmla="*/ 284 w 408"/>
                <a:gd name="T87" fmla="*/ 261 h 408"/>
                <a:gd name="T88" fmla="*/ 204 w 408"/>
                <a:gd name="T89" fmla="*/ 302 h 408"/>
                <a:gd name="T90" fmla="*/ 150 w 408"/>
                <a:gd name="T91" fmla="*/ 166 h 408"/>
                <a:gd name="T92" fmla="*/ 165 w 408"/>
                <a:gd name="T93" fmla="*/ 258 h 408"/>
                <a:gd name="T94" fmla="*/ 258 w 408"/>
                <a:gd name="T95" fmla="*/ 242 h 408"/>
                <a:gd name="T96" fmla="*/ 204 w 408"/>
                <a:gd name="T97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8" h="408">
                  <a:moveTo>
                    <a:pt x="191" y="408"/>
                  </a:moveTo>
                  <a:cubicBezTo>
                    <a:pt x="179" y="376"/>
                    <a:pt x="179" y="376"/>
                    <a:pt x="179" y="376"/>
                  </a:cubicBezTo>
                  <a:cubicBezTo>
                    <a:pt x="169" y="375"/>
                    <a:pt x="160" y="373"/>
                    <a:pt x="151" y="370"/>
                  </a:cubicBezTo>
                  <a:cubicBezTo>
                    <a:pt x="126" y="393"/>
                    <a:pt x="126" y="393"/>
                    <a:pt x="126" y="393"/>
                  </a:cubicBezTo>
                  <a:cubicBezTo>
                    <a:pt x="51" y="339"/>
                    <a:pt x="51" y="339"/>
                    <a:pt x="51" y="339"/>
                  </a:cubicBezTo>
                  <a:cubicBezTo>
                    <a:pt x="64" y="308"/>
                    <a:pt x="64" y="308"/>
                    <a:pt x="64" y="308"/>
                  </a:cubicBezTo>
                  <a:cubicBezTo>
                    <a:pt x="59" y="300"/>
                    <a:pt x="54" y="293"/>
                    <a:pt x="50" y="284"/>
                  </a:cubicBezTo>
                  <a:cubicBezTo>
                    <a:pt x="15" y="283"/>
                    <a:pt x="15" y="283"/>
                    <a:pt x="15" y="283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3" y="170"/>
                    <a:pt x="35" y="161"/>
                    <a:pt x="38" y="152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7" y="59"/>
                    <a:pt x="115" y="54"/>
                    <a:pt x="124" y="50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38" y="34"/>
                    <a:pt x="247" y="36"/>
                    <a:pt x="256" y="38"/>
                  </a:cubicBezTo>
                  <a:cubicBezTo>
                    <a:pt x="281" y="15"/>
                    <a:pt x="281" y="15"/>
                    <a:pt x="281" y="15"/>
                  </a:cubicBezTo>
                  <a:cubicBezTo>
                    <a:pt x="357" y="69"/>
                    <a:pt x="357" y="69"/>
                    <a:pt x="357" y="69"/>
                  </a:cubicBezTo>
                  <a:cubicBezTo>
                    <a:pt x="343" y="100"/>
                    <a:pt x="343" y="100"/>
                    <a:pt x="343" y="100"/>
                  </a:cubicBezTo>
                  <a:cubicBezTo>
                    <a:pt x="349" y="108"/>
                    <a:pt x="354" y="116"/>
                    <a:pt x="358" y="124"/>
                  </a:cubicBezTo>
                  <a:cubicBezTo>
                    <a:pt x="392" y="125"/>
                    <a:pt x="392" y="125"/>
                    <a:pt x="392" y="125"/>
                  </a:cubicBezTo>
                  <a:cubicBezTo>
                    <a:pt x="408" y="217"/>
                    <a:pt x="408" y="217"/>
                    <a:pt x="408" y="217"/>
                  </a:cubicBezTo>
                  <a:cubicBezTo>
                    <a:pt x="376" y="229"/>
                    <a:pt x="376" y="229"/>
                    <a:pt x="376" y="229"/>
                  </a:cubicBezTo>
                  <a:cubicBezTo>
                    <a:pt x="374" y="239"/>
                    <a:pt x="372" y="248"/>
                    <a:pt x="369" y="257"/>
                  </a:cubicBezTo>
                  <a:cubicBezTo>
                    <a:pt x="393" y="282"/>
                    <a:pt x="393" y="282"/>
                    <a:pt x="393" y="282"/>
                  </a:cubicBezTo>
                  <a:cubicBezTo>
                    <a:pt x="339" y="357"/>
                    <a:pt x="339" y="357"/>
                    <a:pt x="339" y="357"/>
                  </a:cubicBezTo>
                  <a:cubicBezTo>
                    <a:pt x="308" y="344"/>
                    <a:pt x="308" y="344"/>
                    <a:pt x="308" y="344"/>
                  </a:cubicBezTo>
                  <a:cubicBezTo>
                    <a:pt x="300" y="349"/>
                    <a:pt x="292" y="354"/>
                    <a:pt x="284" y="358"/>
                  </a:cubicBezTo>
                  <a:cubicBezTo>
                    <a:pt x="283" y="393"/>
                    <a:pt x="283" y="393"/>
                    <a:pt x="283" y="393"/>
                  </a:cubicBezTo>
                  <a:lnTo>
                    <a:pt x="191" y="408"/>
                  </a:lnTo>
                  <a:close/>
                  <a:moveTo>
                    <a:pt x="144" y="333"/>
                  </a:moveTo>
                  <a:cubicBezTo>
                    <a:pt x="153" y="337"/>
                    <a:pt x="153" y="337"/>
                    <a:pt x="153" y="337"/>
                  </a:cubicBezTo>
                  <a:cubicBezTo>
                    <a:pt x="165" y="341"/>
                    <a:pt x="178" y="344"/>
                    <a:pt x="192" y="345"/>
                  </a:cubicBezTo>
                  <a:cubicBezTo>
                    <a:pt x="202" y="346"/>
                    <a:pt x="202" y="346"/>
                    <a:pt x="202" y="346"/>
                  </a:cubicBezTo>
                  <a:cubicBezTo>
                    <a:pt x="211" y="372"/>
                    <a:pt x="211" y="372"/>
                    <a:pt x="211" y="372"/>
                  </a:cubicBezTo>
                  <a:cubicBezTo>
                    <a:pt x="252" y="365"/>
                    <a:pt x="252" y="365"/>
                    <a:pt x="252" y="365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62" y="334"/>
                    <a:pt x="262" y="334"/>
                    <a:pt x="262" y="334"/>
                  </a:cubicBezTo>
                  <a:cubicBezTo>
                    <a:pt x="274" y="328"/>
                    <a:pt x="285" y="321"/>
                    <a:pt x="295" y="313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52" y="284"/>
                    <a:pt x="352" y="284"/>
                    <a:pt x="352" y="284"/>
                  </a:cubicBezTo>
                  <a:cubicBezTo>
                    <a:pt x="333" y="264"/>
                    <a:pt x="333" y="264"/>
                    <a:pt x="333" y="264"/>
                  </a:cubicBezTo>
                  <a:cubicBezTo>
                    <a:pt x="336" y="255"/>
                    <a:pt x="336" y="255"/>
                    <a:pt x="336" y="255"/>
                  </a:cubicBezTo>
                  <a:cubicBezTo>
                    <a:pt x="341" y="242"/>
                    <a:pt x="344" y="230"/>
                    <a:pt x="345" y="216"/>
                  </a:cubicBezTo>
                  <a:cubicBezTo>
                    <a:pt x="346" y="206"/>
                    <a:pt x="346" y="206"/>
                    <a:pt x="346" y="206"/>
                  </a:cubicBezTo>
                  <a:cubicBezTo>
                    <a:pt x="372" y="197"/>
                    <a:pt x="372" y="197"/>
                    <a:pt x="372" y="197"/>
                  </a:cubicBezTo>
                  <a:cubicBezTo>
                    <a:pt x="365" y="156"/>
                    <a:pt x="365" y="156"/>
                    <a:pt x="365" y="156"/>
                  </a:cubicBezTo>
                  <a:cubicBezTo>
                    <a:pt x="337" y="155"/>
                    <a:pt x="337" y="155"/>
                    <a:pt x="337" y="155"/>
                  </a:cubicBezTo>
                  <a:cubicBezTo>
                    <a:pt x="333" y="146"/>
                    <a:pt x="333" y="146"/>
                    <a:pt x="333" y="146"/>
                  </a:cubicBezTo>
                  <a:cubicBezTo>
                    <a:pt x="328" y="134"/>
                    <a:pt x="321" y="123"/>
                    <a:pt x="312" y="113"/>
                  </a:cubicBezTo>
                  <a:cubicBezTo>
                    <a:pt x="306" y="105"/>
                    <a:pt x="306" y="105"/>
                    <a:pt x="306" y="105"/>
                  </a:cubicBezTo>
                  <a:cubicBezTo>
                    <a:pt x="317" y="80"/>
                    <a:pt x="317" y="80"/>
                    <a:pt x="317" y="80"/>
                  </a:cubicBezTo>
                  <a:cubicBezTo>
                    <a:pt x="284" y="56"/>
                    <a:pt x="284" y="56"/>
                    <a:pt x="284" y="56"/>
                  </a:cubicBezTo>
                  <a:cubicBezTo>
                    <a:pt x="264" y="75"/>
                    <a:pt x="264" y="75"/>
                    <a:pt x="264" y="75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42" y="67"/>
                    <a:pt x="229" y="64"/>
                    <a:pt x="216" y="63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34" y="80"/>
                    <a:pt x="123" y="87"/>
                    <a:pt x="113" y="96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1" y="154"/>
                    <a:pt x="71" y="154"/>
                    <a:pt x="71" y="154"/>
                  </a:cubicBezTo>
                  <a:cubicBezTo>
                    <a:pt x="67" y="166"/>
                    <a:pt x="64" y="179"/>
                    <a:pt x="63" y="19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43" y="252"/>
                    <a:pt x="43" y="252"/>
                    <a:pt x="43" y="252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80" y="274"/>
                    <a:pt x="87" y="285"/>
                    <a:pt x="95" y="295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90" y="328"/>
                    <a:pt x="90" y="328"/>
                    <a:pt x="90" y="328"/>
                  </a:cubicBezTo>
                  <a:cubicBezTo>
                    <a:pt x="124" y="352"/>
                    <a:pt x="124" y="352"/>
                    <a:pt x="124" y="352"/>
                  </a:cubicBezTo>
                  <a:lnTo>
                    <a:pt x="144" y="333"/>
                  </a:lnTo>
                  <a:close/>
                  <a:moveTo>
                    <a:pt x="204" y="302"/>
                  </a:moveTo>
                  <a:cubicBezTo>
                    <a:pt x="183" y="302"/>
                    <a:pt x="164" y="296"/>
                    <a:pt x="147" y="284"/>
                  </a:cubicBezTo>
                  <a:cubicBezTo>
                    <a:pt x="147" y="284"/>
                    <a:pt x="147" y="284"/>
                    <a:pt x="147" y="284"/>
                  </a:cubicBezTo>
                  <a:cubicBezTo>
                    <a:pt x="103" y="253"/>
                    <a:pt x="93" y="191"/>
                    <a:pt x="124" y="147"/>
                  </a:cubicBezTo>
                  <a:cubicBezTo>
                    <a:pt x="155" y="103"/>
                    <a:pt x="217" y="93"/>
                    <a:pt x="261" y="124"/>
                  </a:cubicBezTo>
                  <a:cubicBezTo>
                    <a:pt x="305" y="156"/>
                    <a:pt x="315" y="217"/>
                    <a:pt x="284" y="261"/>
                  </a:cubicBezTo>
                  <a:cubicBezTo>
                    <a:pt x="269" y="282"/>
                    <a:pt x="246" y="297"/>
                    <a:pt x="220" y="301"/>
                  </a:cubicBezTo>
                  <a:cubicBezTo>
                    <a:pt x="215" y="302"/>
                    <a:pt x="209" y="302"/>
                    <a:pt x="204" y="302"/>
                  </a:cubicBezTo>
                  <a:close/>
                  <a:moveTo>
                    <a:pt x="204" y="138"/>
                  </a:moveTo>
                  <a:cubicBezTo>
                    <a:pt x="183" y="138"/>
                    <a:pt x="163" y="148"/>
                    <a:pt x="150" y="166"/>
                  </a:cubicBezTo>
                  <a:cubicBezTo>
                    <a:pt x="129" y="196"/>
                    <a:pt x="136" y="237"/>
                    <a:pt x="165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80" y="268"/>
                    <a:pt x="197" y="272"/>
                    <a:pt x="215" y="269"/>
                  </a:cubicBezTo>
                  <a:cubicBezTo>
                    <a:pt x="232" y="266"/>
                    <a:pt x="247" y="257"/>
                    <a:pt x="258" y="242"/>
                  </a:cubicBezTo>
                  <a:cubicBezTo>
                    <a:pt x="279" y="213"/>
                    <a:pt x="272" y="171"/>
                    <a:pt x="242" y="150"/>
                  </a:cubicBezTo>
                  <a:cubicBezTo>
                    <a:pt x="231" y="142"/>
                    <a:pt x="217" y="138"/>
                    <a:pt x="204" y="138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1" name="Freeform 179">
              <a:extLst>
                <a:ext uri="{FF2B5EF4-FFF2-40B4-BE49-F238E27FC236}">
                  <a16:creationId xmlns:a16="http://schemas.microsoft.com/office/drawing/2014/main" id="{EAE51841-7E8F-4335-95AC-B686575D2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444" y="4852099"/>
              <a:ext cx="89433" cy="139308"/>
            </a:xfrm>
            <a:custGeom>
              <a:avLst/>
              <a:gdLst>
                <a:gd name="T0" fmla="*/ 72 w 105"/>
                <a:gd name="T1" fmla="*/ 9 h 163"/>
                <a:gd name="T2" fmla="*/ 81 w 105"/>
                <a:gd name="T3" fmla="*/ 32 h 163"/>
                <a:gd name="T4" fmla="*/ 92 w 105"/>
                <a:gd name="T5" fmla="*/ 59 h 163"/>
                <a:gd name="T6" fmla="*/ 105 w 105"/>
                <a:gd name="T7" fmla="*/ 104 h 163"/>
                <a:gd name="T8" fmla="*/ 98 w 105"/>
                <a:gd name="T9" fmla="*/ 135 h 163"/>
                <a:gd name="T10" fmla="*/ 97 w 105"/>
                <a:gd name="T11" fmla="*/ 155 h 163"/>
                <a:gd name="T12" fmla="*/ 85 w 105"/>
                <a:gd name="T13" fmla="*/ 145 h 163"/>
                <a:gd name="T14" fmla="*/ 80 w 105"/>
                <a:gd name="T15" fmla="*/ 153 h 163"/>
                <a:gd name="T16" fmla="*/ 66 w 105"/>
                <a:gd name="T17" fmla="*/ 154 h 163"/>
                <a:gd name="T18" fmla="*/ 58 w 105"/>
                <a:gd name="T19" fmla="*/ 161 h 163"/>
                <a:gd name="T20" fmla="*/ 43 w 105"/>
                <a:gd name="T21" fmla="*/ 159 h 163"/>
                <a:gd name="T22" fmla="*/ 32 w 105"/>
                <a:gd name="T23" fmla="*/ 163 h 163"/>
                <a:gd name="T24" fmla="*/ 20 w 105"/>
                <a:gd name="T25" fmla="*/ 155 h 163"/>
                <a:gd name="T26" fmla="*/ 5 w 105"/>
                <a:gd name="T27" fmla="*/ 152 h 163"/>
                <a:gd name="T28" fmla="*/ 1 w 105"/>
                <a:gd name="T29" fmla="*/ 137 h 163"/>
                <a:gd name="T30" fmla="*/ 15 w 105"/>
                <a:gd name="T31" fmla="*/ 60 h 163"/>
                <a:gd name="T32" fmla="*/ 12 w 105"/>
                <a:gd name="T33" fmla="*/ 0 h 163"/>
                <a:gd name="T34" fmla="*/ 72 w 105"/>
                <a:gd name="T35" fmla="*/ 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163">
                  <a:moveTo>
                    <a:pt x="72" y="9"/>
                  </a:moveTo>
                  <a:cubicBezTo>
                    <a:pt x="72" y="9"/>
                    <a:pt x="80" y="22"/>
                    <a:pt x="81" y="32"/>
                  </a:cubicBezTo>
                  <a:cubicBezTo>
                    <a:pt x="82" y="40"/>
                    <a:pt x="89" y="53"/>
                    <a:pt x="92" y="59"/>
                  </a:cubicBezTo>
                  <a:cubicBezTo>
                    <a:pt x="95" y="66"/>
                    <a:pt x="104" y="96"/>
                    <a:pt x="105" y="104"/>
                  </a:cubicBezTo>
                  <a:cubicBezTo>
                    <a:pt x="105" y="108"/>
                    <a:pt x="97" y="128"/>
                    <a:pt x="98" y="135"/>
                  </a:cubicBezTo>
                  <a:cubicBezTo>
                    <a:pt x="99" y="141"/>
                    <a:pt x="103" y="154"/>
                    <a:pt x="97" y="155"/>
                  </a:cubicBezTo>
                  <a:cubicBezTo>
                    <a:pt x="92" y="156"/>
                    <a:pt x="85" y="145"/>
                    <a:pt x="85" y="145"/>
                  </a:cubicBezTo>
                  <a:cubicBezTo>
                    <a:pt x="85" y="145"/>
                    <a:pt x="85" y="151"/>
                    <a:pt x="80" y="153"/>
                  </a:cubicBezTo>
                  <a:cubicBezTo>
                    <a:pt x="71" y="158"/>
                    <a:pt x="66" y="154"/>
                    <a:pt x="66" y="154"/>
                  </a:cubicBezTo>
                  <a:cubicBezTo>
                    <a:pt x="66" y="154"/>
                    <a:pt x="62" y="161"/>
                    <a:pt x="58" y="161"/>
                  </a:cubicBezTo>
                  <a:cubicBezTo>
                    <a:pt x="48" y="163"/>
                    <a:pt x="43" y="159"/>
                    <a:pt x="43" y="159"/>
                  </a:cubicBezTo>
                  <a:cubicBezTo>
                    <a:pt x="43" y="159"/>
                    <a:pt x="39" y="163"/>
                    <a:pt x="32" y="163"/>
                  </a:cubicBezTo>
                  <a:cubicBezTo>
                    <a:pt x="23" y="163"/>
                    <a:pt x="20" y="155"/>
                    <a:pt x="20" y="155"/>
                  </a:cubicBezTo>
                  <a:cubicBezTo>
                    <a:pt x="20" y="155"/>
                    <a:pt x="9" y="158"/>
                    <a:pt x="5" y="152"/>
                  </a:cubicBezTo>
                  <a:cubicBezTo>
                    <a:pt x="2" y="147"/>
                    <a:pt x="3" y="142"/>
                    <a:pt x="1" y="137"/>
                  </a:cubicBezTo>
                  <a:cubicBezTo>
                    <a:pt x="0" y="133"/>
                    <a:pt x="1" y="90"/>
                    <a:pt x="15" y="60"/>
                  </a:cubicBezTo>
                  <a:cubicBezTo>
                    <a:pt x="30" y="30"/>
                    <a:pt x="12" y="0"/>
                    <a:pt x="12" y="0"/>
                  </a:cubicBezTo>
                  <a:lnTo>
                    <a:pt x="72" y="9"/>
                  </a:ln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2" name="Freeform 180">
              <a:extLst>
                <a:ext uri="{FF2B5EF4-FFF2-40B4-BE49-F238E27FC236}">
                  <a16:creationId xmlns:a16="http://schemas.microsoft.com/office/drawing/2014/main" id="{D40DA7CF-D79B-4C9D-A6B0-EDFAE7B51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283" y="4924333"/>
              <a:ext cx="79114" cy="72234"/>
            </a:xfrm>
            <a:custGeom>
              <a:avLst/>
              <a:gdLst>
                <a:gd name="T0" fmla="*/ 92 w 93"/>
                <a:gd name="T1" fmla="*/ 57 h 86"/>
                <a:gd name="T2" fmla="*/ 83 w 93"/>
                <a:gd name="T3" fmla="*/ 11 h 86"/>
                <a:gd name="T4" fmla="*/ 72 w 93"/>
                <a:gd name="T5" fmla="*/ 17 h 86"/>
                <a:gd name="T6" fmla="*/ 63 w 93"/>
                <a:gd name="T7" fmla="*/ 2 h 86"/>
                <a:gd name="T8" fmla="*/ 52 w 93"/>
                <a:gd name="T9" fmla="*/ 16 h 86"/>
                <a:gd name="T10" fmla="*/ 38 w 93"/>
                <a:gd name="T11" fmla="*/ 8 h 86"/>
                <a:gd name="T12" fmla="*/ 30 w 93"/>
                <a:gd name="T13" fmla="*/ 23 h 86"/>
                <a:gd name="T14" fmla="*/ 12 w 93"/>
                <a:gd name="T15" fmla="*/ 23 h 86"/>
                <a:gd name="T16" fmla="*/ 11 w 93"/>
                <a:gd name="T17" fmla="*/ 68 h 86"/>
                <a:gd name="T18" fmla="*/ 26 w 93"/>
                <a:gd name="T19" fmla="*/ 71 h 86"/>
                <a:gd name="T20" fmla="*/ 49 w 93"/>
                <a:gd name="T21" fmla="*/ 75 h 86"/>
                <a:gd name="T22" fmla="*/ 72 w 93"/>
                <a:gd name="T23" fmla="*/ 70 h 86"/>
                <a:gd name="T24" fmla="*/ 92 w 93"/>
                <a:gd name="T25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6">
                  <a:moveTo>
                    <a:pt x="92" y="57"/>
                  </a:moveTo>
                  <a:cubicBezTo>
                    <a:pt x="92" y="57"/>
                    <a:pt x="93" y="19"/>
                    <a:pt x="83" y="11"/>
                  </a:cubicBezTo>
                  <a:cubicBezTo>
                    <a:pt x="74" y="3"/>
                    <a:pt x="72" y="17"/>
                    <a:pt x="72" y="17"/>
                  </a:cubicBezTo>
                  <a:cubicBezTo>
                    <a:pt x="72" y="17"/>
                    <a:pt x="74" y="4"/>
                    <a:pt x="63" y="2"/>
                  </a:cubicBezTo>
                  <a:cubicBezTo>
                    <a:pt x="52" y="0"/>
                    <a:pt x="52" y="16"/>
                    <a:pt x="52" y="16"/>
                  </a:cubicBezTo>
                  <a:cubicBezTo>
                    <a:pt x="52" y="16"/>
                    <a:pt x="50" y="6"/>
                    <a:pt x="38" y="8"/>
                  </a:cubicBezTo>
                  <a:cubicBezTo>
                    <a:pt x="27" y="10"/>
                    <a:pt x="30" y="23"/>
                    <a:pt x="30" y="23"/>
                  </a:cubicBezTo>
                  <a:cubicBezTo>
                    <a:pt x="30" y="23"/>
                    <a:pt x="19" y="10"/>
                    <a:pt x="12" y="23"/>
                  </a:cubicBezTo>
                  <a:cubicBezTo>
                    <a:pt x="0" y="44"/>
                    <a:pt x="11" y="68"/>
                    <a:pt x="11" y="68"/>
                  </a:cubicBezTo>
                  <a:cubicBezTo>
                    <a:pt x="11" y="68"/>
                    <a:pt x="15" y="74"/>
                    <a:pt x="26" y="71"/>
                  </a:cubicBezTo>
                  <a:cubicBezTo>
                    <a:pt x="26" y="71"/>
                    <a:pt x="33" y="86"/>
                    <a:pt x="49" y="75"/>
                  </a:cubicBezTo>
                  <a:cubicBezTo>
                    <a:pt x="49" y="75"/>
                    <a:pt x="66" y="85"/>
                    <a:pt x="72" y="70"/>
                  </a:cubicBezTo>
                  <a:cubicBezTo>
                    <a:pt x="72" y="70"/>
                    <a:pt x="90" y="79"/>
                    <a:pt x="92" y="57"/>
                  </a:cubicBezTo>
                  <a:close/>
                </a:path>
              </a:pathLst>
            </a:custGeom>
            <a:solidFill>
              <a:srgbClr val="DB9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3" name="Freeform 181">
              <a:extLst>
                <a:ext uri="{FF2B5EF4-FFF2-40B4-BE49-F238E27FC236}">
                  <a16:creationId xmlns:a16="http://schemas.microsoft.com/office/drawing/2014/main" id="{AFC5EB75-225E-4838-9D05-72D15364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163" y="4317225"/>
              <a:ext cx="185744" cy="583031"/>
            </a:xfrm>
            <a:custGeom>
              <a:avLst/>
              <a:gdLst>
                <a:gd name="T0" fmla="*/ 197 w 216"/>
                <a:gd name="T1" fmla="*/ 93 h 683"/>
                <a:gd name="T2" fmla="*/ 111 w 216"/>
                <a:gd name="T3" fmla="*/ 388 h 683"/>
                <a:gd name="T4" fmla="*/ 85 w 216"/>
                <a:gd name="T5" fmla="*/ 660 h 683"/>
                <a:gd name="T6" fmla="*/ 0 w 216"/>
                <a:gd name="T7" fmla="*/ 683 h 683"/>
                <a:gd name="T8" fmla="*/ 11 w 216"/>
                <a:gd name="T9" fmla="*/ 369 h 683"/>
                <a:gd name="T10" fmla="*/ 127 w 216"/>
                <a:gd name="T11" fmla="*/ 9 h 683"/>
                <a:gd name="T12" fmla="*/ 181 w 216"/>
                <a:gd name="T13" fmla="*/ 25 h 683"/>
                <a:gd name="T14" fmla="*/ 197 w 216"/>
                <a:gd name="T15" fmla="*/ 9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683">
                  <a:moveTo>
                    <a:pt x="197" y="93"/>
                  </a:moveTo>
                  <a:cubicBezTo>
                    <a:pt x="197" y="93"/>
                    <a:pt x="133" y="308"/>
                    <a:pt x="111" y="388"/>
                  </a:cubicBezTo>
                  <a:cubicBezTo>
                    <a:pt x="104" y="413"/>
                    <a:pt x="88" y="650"/>
                    <a:pt x="85" y="660"/>
                  </a:cubicBezTo>
                  <a:cubicBezTo>
                    <a:pt x="82" y="670"/>
                    <a:pt x="0" y="683"/>
                    <a:pt x="0" y="683"/>
                  </a:cubicBezTo>
                  <a:cubicBezTo>
                    <a:pt x="0" y="683"/>
                    <a:pt x="10" y="385"/>
                    <a:pt x="11" y="369"/>
                  </a:cubicBezTo>
                  <a:cubicBezTo>
                    <a:pt x="12" y="353"/>
                    <a:pt x="101" y="20"/>
                    <a:pt x="127" y="9"/>
                  </a:cubicBezTo>
                  <a:cubicBezTo>
                    <a:pt x="147" y="0"/>
                    <a:pt x="157" y="7"/>
                    <a:pt x="181" y="25"/>
                  </a:cubicBezTo>
                  <a:cubicBezTo>
                    <a:pt x="216" y="51"/>
                    <a:pt x="197" y="93"/>
                    <a:pt x="197" y="93"/>
                  </a:cubicBez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4" name="Freeform 182">
              <a:extLst>
                <a:ext uri="{FF2B5EF4-FFF2-40B4-BE49-F238E27FC236}">
                  <a16:creationId xmlns:a16="http://schemas.microsoft.com/office/drawing/2014/main" id="{54D84F42-1A50-4FAE-8F3E-46C66A78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8023" y="4057527"/>
              <a:ext cx="130709" cy="91153"/>
            </a:xfrm>
            <a:custGeom>
              <a:avLst/>
              <a:gdLst>
                <a:gd name="T0" fmla="*/ 3 w 76"/>
                <a:gd name="T1" fmla="*/ 53 h 53"/>
                <a:gd name="T2" fmla="*/ 0 w 76"/>
                <a:gd name="T3" fmla="*/ 48 h 53"/>
                <a:gd name="T4" fmla="*/ 73 w 76"/>
                <a:gd name="T5" fmla="*/ 0 h 53"/>
                <a:gd name="T6" fmla="*/ 76 w 76"/>
                <a:gd name="T7" fmla="*/ 6 h 53"/>
                <a:gd name="T8" fmla="*/ 3 w 76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3">
                  <a:moveTo>
                    <a:pt x="3" y="53"/>
                  </a:moveTo>
                  <a:lnTo>
                    <a:pt x="0" y="48"/>
                  </a:lnTo>
                  <a:lnTo>
                    <a:pt x="73" y="0"/>
                  </a:lnTo>
                  <a:lnTo>
                    <a:pt x="76" y="6"/>
                  </a:lnTo>
                  <a:lnTo>
                    <a:pt x="3" y="53"/>
                  </a:lnTo>
                  <a:close/>
                </a:path>
              </a:pathLst>
            </a:custGeom>
            <a:solidFill>
              <a:srgbClr val="4DA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5" name="Freeform 183">
              <a:extLst>
                <a:ext uri="{FF2B5EF4-FFF2-40B4-BE49-F238E27FC236}">
                  <a16:creationId xmlns:a16="http://schemas.microsoft.com/office/drawing/2014/main" id="{8C07BE60-0596-4CEE-87F9-7E1322D83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9619" y="4066126"/>
              <a:ext cx="92873" cy="101472"/>
            </a:xfrm>
            <a:custGeom>
              <a:avLst/>
              <a:gdLst>
                <a:gd name="T0" fmla="*/ 109 w 109"/>
                <a:gd name="T1" fmla="*/ 46 h 120"/>
                <a:gd name="T2" fmla="*/ 105 w 109"/>
                <a:gd name="T3" fmla="*/ 58 h 120"/>
                <a:gd name="T4" fmla="*/ 97 w 109"/>
                <a:gd name="T5" fmla="*/ 68 h 120"/>
                <a:gd name="T6" fmla="*/ 95 w 109"/>
                <a:gd name="T7" fmla="*/ 72 h 120"/>
                <a:gd name="T8" fmla="*/ 83 w 109"/>
                <a:gd name="T9" fmla="*/ 91 h 120"/>
                <a:gd name="T10" fmla="*/ 48 w 109"/>
                <a:gd name="T11" fmla="*/ 120 h 120"/>
                <a:gd name="T12" fmla="*/ 25 w 109"/>
                <a:gd name="T13" fmla="*/ 100 h 120"/>
                <a:gd name="T14" fmla="*/ 0 w 109"/>
                <a:gd name="T15" fmla="*/ 90 h 120"/>
                <a:gd name="T16" fmla="*/ 20 w 109"/>
                <a:gd name="T17" fmla="*/ 23 h 120"/>
                <a:gd name="T18" fmla="*/ 22 w 109"/>
                <a:gd name="T19" fmla="*/ 21 h 120"/>
                <a:gd name="T20" fmla="*/ 37 w 109"/>
                <a:gd name="T21" fmla="*/ 10 h 120"/>
                <a:gd name="T22" fmla="*/ 55 w 109"/>
                <a:gd name="T23" fmla="*/ 1 h 120"/>
                <a:gd name="T24" fmla="*/ 66 w 109"/>
                <a:gd name="T25" fmla="*/ 11 h 120"/>
                <a:gd name="T26" fmla="*/ 83 w 109"/>
                <a:gd name="T27" fmla="*/ 21 h 120"/>
                <a:gd name="T28" fmla="*/ 98 w 109"/>
                <a:gd name="T29" fmla="*/ 35 h 120"/>
                <a:gd name="T30" fmla="*/ 109 w 109"/>
                <a:gd name="T31" fmla="*/ 4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20">
                  <a:moveTo>
                    <a:pt x="109" y="46"/>
                  </a:moveTo>
                  <a:cubicBezTo>
                    <a:pt x="109" y="46"/>
                    <a:pt x="108" y="55"/>
                    <a:pt x="105" y="58"/>
                  </a:cubicBezTo>
                  <a:cubicBezTo>
                    <a:pt x="105" y="58"/>
                    <a:pt x="100" y="64"/>
                    <a:pt x="97" y="68"/>
                  </a:cubicBezTo>
                  <a:cubicBezTo>
                    <a:pt x="96" y="70"/>
                    <a:pt x="95" y="71"/>
                    <a:pt x="95" y="72"/>
                  </a:cubicBezTo>
                  <a:cubicBezTo>
                    <a:pt x="93" y="75"/>
                    <a:pt x="90" y="83"/>
                    <a:pt x="83" y="91"/>
                  </a:cubicBezTo>
                  <a:cubicBezTo>
                    <a:pt x="76" y="98"/>
                    <a:pt x="48" y="120"/>
                    <a:pt x="48" y="12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14" y="30"/>
                    <a:pt x="20" y="23"/>
                  </a:cubicBezTo>
                  <a:cubicBezTo>
                    <a:pt x="20" y="22"/>
                    <a:pt x="21" y="21"/>
                    <a:pt x="22" y="21"/>
                  </a:cubicBezTo>
                  <a:cubicBezTo>
                    <a:pt x="27" y="15"/>
                    <a:pt x="34" y="13"/>
                    <a:pt x="37" y="10"/>
                  </a:cubicBezTo>
                  <a:cubicBezTo>
                    <a:pt x="38" y="9"/>
                    <a:pt x="51" y="0"/>
                    <a:pt x="55" y="1"/>
                  </a:cubicBezTo>
                  <a:cubicBezTo>
                    <a:pt x="61" y="3"/>
                    <a:pt x="65" y="7"/>
                    <a:pt x="66" y="11"/>
                  </a:cubicBezTo>
                  <a:cubicBezTo>
                    <a:pt x="66" y="11"/>
                    <a:pt x="78" y="14"/>
                    <a:pt x="83" y="21"/>
                  </a:cubicBezTo>
                  <a:cubicBezTo>
                    <a:pt x="83" y="21"/>
                    <a:pt x="94" y="25"/>
                    <a:pt x="98" y="35"/>
                  </a:cubicBezTo>
                  <a:cubicBezTo>
                    <a:pt x="98" y="35"/>
                    <a:pt x="109" y="39"/>
                    <a:pt x="109" y="46"/>
                  </a:cubicBezTo>
                  <a:close/>
                </a:path>
              </a:pathLst>
            </a:custGeom>
            <a:solidFill>
              <a:srgbClr val="EFA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6" name="Freeform 184">
              <a:extLst>
                <a:ext uri="{FF2B5EF4-FFF2-40B4-BE49-F238E27FC236}">
                  <a16:creationId xmlns:a16="http://schemas.microsoft.com/office/drawing/2014/main" id="{E6A1FFCA-B9D7-4C35-9070-0D1F5A39B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638" y="5644952"/>
              <a:ext cx="65355" cy="49876"/>
            </a:xfrm>
            <a:custGeom>
              <a:avLst/>
              <a:gdLst>
                <a:gd name="T0" fmla="*/ 77 w 77"/>
                <a:gd name="T1" fmla="*/ 6 h 59"/>
                <a:gd name="T2" fmla="*/ 70 w 77"/>
                <a:gd name="T3" fmla="*/ 53 h 59"/>
                <a:gd name="T4" fmla="*/ 5 w 77"/>
                <a:gd name="T5" fmla="*/ 49 h 59"/>
                <a:gd name="T6" fmla="*/ 0 w 77"/>
                <a:gd name="T7" fmla="*/ 0 h 59"/>
                <a:gd name="T8" fmla="*/ 77 w 77"/>
                <a:gd name="T9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77" y="6"/>
                  </a:moveTo>
                  <a:cubicBezTo>
                    <a:pt x="77" y="6"/>
                    <a:pt x="71" y="47"/>
                    <a:pt x="70" y="53"/>
                  </a:cubicBezTo>
                  <a:cubicBezTo>
                    <a:pt x="70" y="59"/>
                    <a:pt x="5" y="49"/>
                    <a:pt x="5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9" y="0"/>
                    <a:pt x="77" y="6"/>
                  </a:cubicBezTo>
                  <a:close/>
                </a:path>
              </a:pathLst>
            </a:custGeom>
            <a:solidFill>
              <a:srgbClr val="424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7" name="Freeform 185">
              <a:extLst>
                <a:ext uri="{FF2B5EF4-FFF2-40B4-BE49-F238E27FC236}">
                  <a16:creationId xmlns:a16="http://schemas.microsoft.com/office/drawing/2014/main" id="{738A7B84-6AA3-4C11-AE73-AE80EA7D7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879" y="5682789"/>
              <a:ext cx="189184" cy="94592"/>
            </a:xfrm>
            <a:custGeom>
              <a:avLst/>
              <a:gdLst>
                <a:gd name="T0" fmla="*/ 88 w 222"/>
                <a:gd name="T1" fmla="*/ 2 h 111"/>
                <a:gd name="T2" fmla="*/ 128 w 222"/>
                <a:gd name="T3" fmla="*/ 38 h 111"/>
                <a:gd name="T4" fmla="*/ 191 w 222"/>
                <a:gd name="T5" fmla="*/ 64 h 111"/>
                <a:gd name="T6" fmla="*/ 140 w 222"/>
                <a:gd name="T7" fmla="*/ 106 h 111"/>
                <a:gd name="T8" fmla="*/ 9 w 222"/>
                <a:gd name="T9" fmla="*/ 97 h 111"/>
                <a:gd name="T10" fmla="*/ 21 w 222"/>
                <a:gd name="T11" fmla="*/ 0 h 111"/>
                <a:gd name="T12" fmla="*/ 88 w 222"/>
                <a:gd name="T13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11">
                  <a:moveTo>
                    <a:pt x="88" y="2"/>
                  </a:moveTo>
                  <a:cubicBezTo>
                    <a:pt x="88" y="2"/>
                    <a:pt x="109" y="27"/>
                    <a:pt x="128" y="38"/>
                  </a:cubicBezTo>
                  <a:cubicBezTo>
                    <a:pt x="148" y="49"/>
                    <a:pt x="179" y="53"/>
                    <a:pt x="191" y="64"/>
                  </a:cubicBezTo>
                  <a:cubicBezTo>
                    <a:pt x="200" y="72"/>
                    <a:pt x="222" y="106"/>
                    <a:pt x="140" y="106"/>
                  </a:cubicBezTo>
                  <a:cubicBezTo>
                    <a:pt x="57" y="105"/>
                    <a:pt x="18" y="111"/>
                    <a:pt x="9" y="97"/>
                  </a:cubicBezTo>
                  <a:cubicBezTo>
                    <a:pt x="0" y="84"/>
                    <a:pt x="21" y="0"/>
                    <a:pt x="21" y="0"/>
                  </a:cubicBezTo>
                  <a:cubicBezTo>
                    <a:pt x="21" y="0"/>
                    <a:pt x="41" y="7"/>
                    <a:pt x="88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8" name="Freeform 186">
              <a:extLst>
                <a:ext uri="{FF2B5EF4-FFF2-40B4-BE49-F238E27FC236}">
                  <a16:creationId xmlns:a16="http://schemas.microsoft.com/office/drawing/2014/main" id="{0CDB1DBC-4CA4-4C1E-AE56-38F06E3D3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204" y="5644952"/>
              <a:ext cx="65355" cy="49876"/>
            </a:xfrm>
            <a:custGeom>
              <a:avLst/>
              <a:gdLst>
                <a:gd name="T0" fmla="*/ 77 w 77"/>
                <a:gd name="T1" fmla="*/ 6 h 59"/>
                <a:gd name="T2" fmla="*/ 70 w 77"/>
                <a:gd name="T3" fmla="*/ 53 h 59"/>
                <a:gd name="T4" fmla="*/ 5 w 77"/>
                <a:gd name="T5" fmla="*/ 49 h 59"/>
                <a:gd name="T6" fmla="*/ 0 w 77"/>
                <a:gd name="T7" fmla="*/ 0 h 59"/>
                <a:gd name="T8" fmla="*/ 77 w 77"/>
                <a:gd name="T9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77" y="6"/>
                  </a:moveTo>
                  <a:cubicBezTo>
                    <a:pt x="77" y="6"/>
                    <a:pt x="71" y="47"/>
                    <a:pt x="70" y="53"/>
                  </a:cubicBezTo>
                  <a:cubicBezTo>
                    <a:pt x="70" y="59"/>
                    <a:pt x="5" y="49"/>
                    <a:pt x="5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9" y="0"/>
                    <a:pt x="77" y="6"/>
                  </a:cubicBezTo>
                  <a:close/>
                </a:path>
              </a:pathLst>
            </a:custGeom>
            <a:solidFill>
              <a:srgbClr val="424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9" name="Freeform 187">
              <a:extLst>
                <a:ext uri="{FF2B5EF4-FFF2-40B4-BE49-F238E27FC236}">
                  <a16:creationId xmlns:a16="http://schemas.microsoft.com/office/drawing/2014/main" id="{EC916145-FA2C-4D15-A99F-72502C950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445" y="5682789"/>
              <a:ext cx="218422" cy="94592"/>
            </a:xfrm>
            <a:custGeom>
              <a:avLst/>
              <a:gdLst>
                <a:gd name="T0" fmla="*/ 88 w 256"/>
                <a:gd name="T1" fmla="*/ 2 h 111"/>
                <a:gd name="T2" fmla="*/ 128 w 256"/>
                <a:gd name="T3" fmla="*/ 38 h 111"/>
                <a:gd name="T4" fmla="*/ 233 w 256"/>
                <a:gd name="T5" fmla="*/ 69 h 111"/>
                <a:gd name="T6" fmla="*/ 140 w 256"/>
                <a:gd name="T7" fmla="*/ 106 h 111"/>
                <a:gd name="T8" fmla="*/ 9 w 256"/>
                <a:gd name="T9" fmla="*/ 97 h 111"/>
                <a:gd name="T10" fmla="*/ 21 w 256"/>
                <a:gd name="T11" fmla="*/ 0 h 111"/>
                <a:gd name="T12" fmla="*/ 88 w 256"/>
                <a:gd name="T13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11">
                  <a:moveTo>
                    <a:pt x="88" y="2"/>
                  </a:moveTo>
                  <a:cubicBezTo>
                    <a:pt x="88" y="2"/>
                    <a:pt x="109" y="27"/>
                    <a:pt x="128" y="38"/>
                  </a:cubicBezTo>
                  <a:cubicBezTo>
                    <a:pt x="148" y="49"/>
                    <a:pt x="221" y="57"/>
                    <a:pt x="233" y="69"/>
                  </a:cubicBezTo>
                  <a:cubicBezTo>
                    <a:pt x="242" y="77"/>
                    <a:pt x="256" y="109"/>
                    <a:pt x="140" y="106"/>
                  </a:cubicBezTo>
                  <a:cubicBezTo>
                    <a:pt x="57" y="104"/>
                    <a:pt x="17" y="111"/>
                    <a:pt x="9" y="97"/>
                  </a:cubicBezTo>
                  <a:cubicBezTo>
                    <a:pt x="0" y="84"/>
                    <a:pt x="21" y="0"/>
                    <a:pt x="21" y="0"/>
                  </a:cubicBezTo>
                  <a:cubicBezTo>
                    <a:pt x="21" y="0"/>
                    <a:pt x="40" y="7"/>
                    <a:pt x="88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0" name="Freeform 188">
              <a:extLst>
                <a:ext uri="{FF2B5EF4-FFF2-40B4-BE49-F238E27FC236}">
                  <a16:creationId xmlns:a16="http://schemas.microsoft.com/office/drawing/2014/main" id="{1CFE91ED-9DEE-42D3-A349-80C320CBD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319" y="4754068"/>
              <a:ext cx="251099" cy="925282"/>
            </a:xfrm>
            <a:custGeom>
              <a:avLst/>
              <a:gdLst>
                <a:gd name="T0" fmla="*/ 143 w 294"/>
                <a:gd name="T1" fmla="*/ 0 h 1085"/>
                <a:gd name="T2" fmla="*/ 86 w 294"/>
                <a:gd name="T3" fmla="*/ 184 h 1085"/>
                <a:gd name="T4" fmla="*/ 55 w 294"/>
                <a:gd name="T5" fmla="*/ 458 h 1085"/>
                <a:gd name="T6" fmla="*/ 2 w 294"/>
                <a:gd name="T7" fmla="*/ 855 h 1085"/>
                <a:gd name="T8" fmla="*/ 8 w 294"/>
                <a:gd name="T9" fmla="*/ 1083 h 1085"/>
                <a:gd name="T10" fmla="*/ 92 w 294"/>
                <a:gd name="T11" fmla="*/ 1085 h 1085"/>
                <a:gd name="T12" fmla="*/ 180 w 294"/>
                <a:gd name="T13" fmla="*/ 621 h 1085"/>
                <a:gd name="T14" fmla="*/ 291 w 294"/>
                <a:gd name="T15" fmla="*/ 237 h 1085"/>
                <a:gd name="T16" fmla="*/ 143 w 294"/>
                <a:gd name="T17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1085">
                  <a:moveTo>
                    <a:pt x="143" y="0"/>
                  </a:moveTo>
                  <a:cubicBezTo>
                    <a:pt x="143" y="0"/>
                    <a:pt x="82" y="96"/>
                    <a:pt x="86" y="184"/>
                  </a:cubicBezTo>
                  <a:cubicBezTo>
                    <a:pt x="91" y="271"/>
                    <a:pt x="64" y="367"/>
                    <a:pt x="55" y="458"/>
                  </a:cubicBezTo>
                  <a:cubicBezTo>
                    <a:pt x="45" y="560"/>
                    <a:pt x="3" y="800"/>
                    <a:pt x="2" y="855"/>
                  </a:cubicBezTo>
                  <a:cubicBezTo>
                    <a:pt x="0" y="909"/>
                    <a:pt x="8" y="1083"/>
                    <a:pt x="8" y="1083"/>
                  </a:cubicBezTo>
                  <a:cubicBezTo>
                    <a:pt x="92" y="1085"/>
                    <a:pt x="92" y="1085"/>
                    <a:pt x="92" y="1085"/>
                  </a:cubicBezTo>
                  <a:cubicBezTo>
                    <a:pt x="92" y="1085"/>
                    <a:pt x="162" y="664"/>
                    <a:pt x="180" y="621"/>
                  </a:cubicBezTo>
                  <a:cubicBezTo>
                    <a:pt x="198" y="578"/>
                    <a:pt x="288" y="272"/>
                    <a:pt x="291" y="237"/>
                  </a:cubicBezTo>
                  <a:cubicBezTo>
                    <a:pt x="294" y="203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1" name="Freeform 189">
              <a:extLst>
                <a:ext uri="{FF2B5EF4-FFF2-40B4-BE49-F238E27FC236}">
                  <a16:creationId xmlns:a16="http://schemas.microsoft.com/office/drawing/2014/main" id="{6B015A0A-FE35-4C73-8870-E8D815755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631" y="4719671"/>
              <a:ext cx="385248" cy="959679"/>
            </a:xfrm>
            <a:custGeom>
              <a:avLst/>
              <a:gdLst>
                <a:gd name="T0" fmla="*/ 351 w 452"/>
                <a:gd name="T1" fmla="*/ 54 h 1126"/>
                <a:gd name="T2" fmla="*/ 403 w 452"/>
                <a:gd name="T3" fmla="*/ 347 h 1126"/>
                <a:gd name="T4" fmla="*/ 416 w 452"/>
                <a:gd name="T5" fmla="*/ 639 h 1126"/>
                <a:gd name="T6" fmla="*/ 452 w 452"/>
                <a:gd name="T7" fmla="*/ 1126 h 1126"/>
                <a:gd name="T8" fmla="*/ 346 w 452"/>
                <a:gd name="T9" fmla="*/ 1126 h 1126"/>
                <a:gd name="T10" fmla="*/ 264 w 452"/>
                <a:gd name="T11" fmla="*/ 693 h 1126"/>
                <a:gd name="T12" fmla="*/ 160 w 452"/>
                <a:gd name="T13" fmla="*/ 300 h 1126"/>
                <a:gd name="T14" fmla="*/ 0 w 452"/>
                <a:gd name="T15" fmla="*/ 36 h 1126"/>
                <a:gd name="T16" fmla="*/ 351 w 452"/>
                <a:gd name="T17" fmla="*/ 54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1126">
                  <a:moveTo>
                    <a:pt x="351" y="54"/>
                  </a:moveTo>
                  <a:cubicBezTo>
                    <a:pt x="351" y="54"/>
                    <a:pt x="397" y="293"/>
                    <a:pt x="403" y="347"/>
                  </a:cubicBezTo>
                  <a:cubicBezTo>
                    <a:pt x="409" y="400"/>
                    <a:pt x="413" y="606"/>
                    <a:pt x="416" y="639"/>
                  </a:cubicBezTo>
                  <a:cubicBezTo>
                    <a:pt x="419" y="672"/>
                    <a:pt x="444" y="1075"/>
                    <a:pt x="452" y="1126"/>
                  </a:cubicBezTo>
                  <a:cubicBezTo>
                    <a:pt x="346" y="1126"/>
                    <a:pt x="346" y="1126"/>
                    <a:pt x="346" y="1126"/>
                  </a:cubicBezTo>
                  <a:cubicBezTo>
                    <a:pt x="346" y="1126"/>
                    <a:pt x="264" y="832"/>
                    <a:pt x="264" y="693"/>
                  </a:cubicBezTo>
                  <a:cubicBezTo>
                    <a:pt x="264" y="555"/>
                    <a:pt x="200" y="391"/>
                    <a:pt x="160" y="300"/>
                  </a:cubicBezTo>
                  <a:cubicBezTo>
                    <a:pt x="119" y="208"/>
                    <a:pt x="25" y="206"/>
                    <a:pt x="0" y="36"/>
                  </a:cubicBezTo>
                  <a:cubicBezTo>
                    <a:pt x="0" y="36"/>
                    <a:pt x="317" y="0"/>
                    <a:pt x="351" y="5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90">
              <a:extLst>
                <a:ext uri="{FF2B5EF4-FFF2-40B4-BE49-F238E27FC236}">
                  <a16:creationId xmlns:a16="http://schemas.microsoft.com/office/drawing/2014/main" id="{C8CFDF6A-CCA1-44A9-8422-BF0BB6BC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705" y="4035169"/>
              <a:ext cx="178864" cy="239061"/>
            </a:xfrm>
            <a:custGeom>
              <a:avLst/>
              <a:gdLst>
                <a:gd name="T0" fmla="*/ 52 w 209"/>
                <a:gd name="T1" fmla="*/ 31 h 280"/>
                <a:gd name="T2" fmla="*/ 172 w 209"/>
                <a:gd name="T3" fmla="*/ 63 h 280"/>
                <a:gd name="T4" fmla="*/ 164 w 209"/>
                <a:gd name="T5" fmla="*/ 265 h 280"/>
                <a:gd name="T6" fmla="*/ 40 w 209"/>
                <a:gd name="T7" fmla="*/ 233 h 280"/>
                <a:gd name="T8" fmla="*/ 1 w 209"/>
                <a:gd name="T9" fmla="*/ 100 h 280"/>
                <a:gd name="T10" fmla="*/ 52 w 209"/>
                <a:gd name="T11" fmla="*/ 3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280">
                  <a:moveTo>
                    <a:pt x="52" y="31"/>
                  </a:moveTo>
                  <a:cubicBezTo>
                    <a:pt x="52" y="31"/>
                    <a:pt x="134" y="0"/>
                    <a:pt x="172" y="63"/>
                  </a:cubicBezTo>
                  <a:cubicBezTo>
                    <a:pt x="209" y="125"/>
                    <a:pt x="206" y="249"/>
                    <a:pt x="164" y="265"/>
                  </a:cubicBezTo>
                  <a:cubicBezTo>
                    <a:pt x="123" y="280"/>
                    <a:pt x="61" y="272"/>
                    <a:pt x="40" y="233"/>
                  </a:cubicBezTo>
                  <a:cubicBezTo>
                    <a:pt x="19" y="194"/>
                    <a:pt x="0" y="138"/>
                    <a:pt x="1" y="100"/>
                  </a:cubicBezTo>
                  <a:cubicBezTo>
                    <a:pt x="2" y="63"/>
                    <a:pt x="31" y="42"/>
                    <a:pt x="52" y="31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91">
              <a:extLst>
                <a:ext uri="{FF2B5EF4-FFF2-40B4-BE49-F238E27FC236}">
                  <a16:creationId xmlns:a16="http://schemas.microsoft.com/office/drawing/2014/main" id="{787A8611-1B79-4F8E-BA00-AE574346F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303" y="4165878"/>
              <a:ext cx="130709" cy="134148"/>
            </a:xfrm>
            <a:custGeom>
              <a:avLst/>
              <a:gdLst>
                <a:gd name="T0" fmla="*/ 147 w 154"/>
                <a:gd name="T1" fmla="*/ 114 h 158"/>
                <a:gd name="T2" fmla="*/ 149 w 154"/>
                <a:gd name="T3" fmla="*/ 147 h 158"/>
                <a:gd name="T4" fmla="*/ 43 w 154"/>
                <a:gd name="T5" fmla="*/ 158 h 158"/>
                <a:gd name="T6" fmla="*/ 17 w 154"/>
                <a:gd name="T7" fmla="*/ 49 h 158"/>
                <a:gd name="T8" fmla="*/ 147 w 154"/>
                <a:gd name="T9" fmla="*/ 1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8">
                  <a:moveTo>
                    <a:pt x="147" y="114"/>
                  </a:moveTo>
                  <a:cubicBezTo>
                    <a:pt x="147" y="114"/>
                    <a:pt x="143" y="136"/>
                    <a:pt x="149" y="147"/>
                  </a:cubicBezTo>
                  <a:cubicBezTo>
                    <a:pt x="154" y="158"/>
                    <a:pt x="43" y="158"/>
                    <a:pt x="43" y="158"/>
                  </a:cubicBezTo>
                  <a:cubicBezTo>
                    <a:pt x="43" y="158"/>
                    <a:pt x="34" y="99"/>
                    <a:pt x="17" y="49"/>
                  </a:cubicBezTo>
                  <a:cubicBezTo>
                    <a:pt x="0" y="0"/>
                    <a:pt x="147" y="114"/>
                    <a:pt x="147" y="114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92">
              <a:extLst>
                <a:ext uri="{FF2B5EF4-FFF2-40B4-BE49-F238E27FC236}">
                  <a16:creationId xmlns:a16="http://schemas.microsoft.com/office/drawing/2014/main" id="{D7FBE198-CC63-4350-A786-65AE6335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5826" y="4023129"/>
              <a:ext cx="185744" cy="196063"/>
            </a:xfrm>
            <a:custGeom>
              <a:avLst/>
              <a:gdLst>
                <a:gd name="T0" fmla="*/ 34 w 217"/>
                <a:gd name="T1" fmla="*/ 216 h 229"/>
                <a:gd name="T2" fmla="*/ 73 w 217"/>
                <a:gd name="T3" fmla="*/ 224 h 229"/>
                <a:gd name="T4" fmla="*/ 156 w 217"/>
                <a:gd name="T5" fmla="*/ 173 h 229"/>
                <a:gd name="T6" fmla="*/ 169 w 217"/>
                <a:gd name="T7" fmla="*/ 161 h 229"/>
                <a:gd name="T8" fmla="*/ 177 w 217"/>
                <a:gd name="T9" fmla="*/ 173 h 229"/>
                <a:gd name="T10" fmla="*/ 191 w 217"/>
                <a:gd name="T11" fmla="*/ 174 h 229"/>
                <a:gd name="T12" fmla="*/ 197 w 217"/>
                <a:gd name="T13" fmla="*/ 121 h 229"/>
                <a:gd name="T14" fmla="*/ 77 w 217"/>
                <a:gd name="T15" fmla="*/ 35 h 229"/>
                <a:gd name="T16" fmla="*/ 2 w 217"/>
                <a:gd name="T17" fmla="*/ 100 h 229"/>
                <a:gd name="T18" fmla="*/ 34 w 217"/>
                <a:gd name="T19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229">
                  <a:moveTo>
                    <a:pt x="34" y="216"/>
                  </a:moveTo>
                  <a:cubicBezTo>
                    <a:pt x="34" y="216"/>
                    <a:pt x="41" y="229"/>
                    <a:pt x="73" y="224"/>
                  </a:cubicBezTo>
                  <a:cubicBezTo>
                    <a:pt x="104" y="219"/>
                    <a:pt x="142" y="178"/>
                    <a:pt x="156" y="173"/>
                  </a:cubicBezTo>
                  <a:cubicBezTo>
                    <a:pt x="169" y="168"/>
                    <a:pt x="169" y="161"/>
                    <a:pt x="169" y="161"/>
                  </a:cubicBezTo>
                  <a:cubicBezTo>
                    <a:pt x="177" y="173"/>
                    <a:pt x="177" y="173"/>
                    <a:pt x="177" y="173"/>
                  </a:cubicBezTo>
                  <a:cubicBezTo>
                    <a:pt x="191" y="174"/>
                    <a:pt x="191" y="174"/>
                    <a:pt x="191" y="174"/>
                  </a:cubicBezTo>
                  <a:cubicBezTo>
                    <a:pt x="191" y="174"/>
                    <a:pt x="178" y="136"/>
                    <a:pt x="197" y="121"/>
                  </a:cubicBezTo>
                  <a:cubicBezTo>
                    <a:pt x="217" y="106"/>
                    <a:pt x="178" y="0"/>
                    <a:pt x="77" y="35"/>
                  </a:cubicBezTo>
                  <a:cubicBezTo>
                    <a:pt x="77" y="35"/>
                    <a:pt x="0" y="57"/>
                    <a:pt x="2" y="100"/>
                  </a:cubicBezTo>
                  <a:cubicBezTo>
                    <a:pt x="5" y="144"/>
                    <a:pt x="16" y="195"/>
                    <a:pt x="34" y="21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93">
              <a:extLst>
                <a:ext uri="{FF2B5EF4-FFF2-40B4-BE49-F238E27FC236}">
                  <a16:creationId xmlns:a16="http://schemas.microsoft.com/office/drawing/2014/main" id="{D643C1A4-2D91-4589-B931-D9093F853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103" y="4262190"/>
              <a:ext cx="106631" cy="36117"/>
            </a:xfrm>
            <a:custGeom>
              <a:avLst/>
              <a:gdLst>
                <a:gd name="T0" fmla="*/ 125 w 125"/>
                <a:gd name="T1" fmla="*/ 34 h 43"/>
                <a:gd name="T2" fmla="*/ 116 w 125"/>
                <a:gd name="T3" fmla="*/ 11 h 43"/>
                <a:gd name="T4" fmla="*/ 0 w 125"/>
                <a:gd name="T5" fmla="*/ 5 h 43"/>
                <a:gd name="T6" fmla="*/ 0 w 125"/>
                <a:gd name="T7" fmla="*/ 29 h 43"/>
                <a:gd name="T8" fmla="*/ 125 w 125"/>
                <a:gd name="T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43">
                  <a:moveTo>
                    <a:pt x="125" y="34"/>
                  </a:moveTo>
                  <a:cubicBezTo>
                    <a:pt x="125" y="34"/>
                    <a:pt x="125" y="13"/>
                    <a:pt x="116" y="11"/>
                  </a:cubicBezTo>
                  <a:cubicBezTo>
                    <a:pt x="106" y="9"/>
                    <a:pt x="12" y="0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22" y="43"/>
                    <a:pt x="125" y="34"/>
                  </a:cubicBezTo>
                  <a:close/>
                </a:path>
              </a:pathLst>
            </a:custGeom>
            <a:solidFill>
              <a:srgbClr val="E2D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94">
              <a:extLst>
                <a:ext uri="{FF2B5EF4-FFF2-40B4-BE49-F238E27FC236}">
                  <a16:creationId xmlns:a16="http://schemas.microsoft.com/office/drawing/2014/main" id="{59D6DC53-9367-4EF8-A68C-8159ED907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335" y="4122881"/>
              <a:ext cx="32677" cy="63634"/>
            </a:xfrm>
            <a:custGeom>
              <a:avLst/>
              <a:gdLst>
                <a:gd name="T0" fmla="*/ 35 w 39"/>
                <a:gd name="T1" fmla="*/ 29 h 76"/>
                <a:gd name="T2" fmla="*/ 7 w 39"/>
                <a:gd name="T3" fmla="*/ 23 h 76"/>
                <a:gd name="T4" fmla="*/ 28 w 39"/>
                <a:gd name="T5" fmla="*/ 73 h 76"/>
                <a:gd name="T6" fmla="*/ 35 w 39"/>
                <a:gd name="T7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76">
                  <a:moveTo>
                    <a:pt x="35" y="29"/>
                  </a:moveTo>
                  <a:cubicBezTo>
                    <a:pt x="33" y="21"/>
                    <a:pt x="14" y="0"/>
                    <a:pt x="7" y="23"/>
                  </a:cubicBezTo>
                  <a:cubicBezTo>
                    <a:pt x="0" y="45"/>
                    <a:pt x="18" y="76"/>
                    <a:pt x="28" y="73"/>
                  </a:cubicBezTo>
                  <a:cubicBezTo>
                    <a:pt x="38" y="71"/>
                    <a:pt x="39" y="47"/>
                    <a:pt x="35" y="29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95">
              <a:extLst>
                <a:ext uri="{FF2B5EF4-FFF2-40B4-BE49-F238E27FC236}">
                  <a16:creationId xmlns:a16="http://schemas.microsoft.com/office/drawing/2014/main" id="{34C282A2-60B9-4609-8D1D-3BE7F9650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5755" y="4131481"/>
              <a:ext cx="727499" cy="847888"/>
            </a:xfrm>
            <a:custGeom>
              <a:avLst/>
              <a:gdLst>
                <a:gd name="T0" fmla="*/ 458 w 852"/>
                <a:gd name="T1" fmla="*/ 218 h 996"/>
                <a:gd name="T2" fmla="*/ 301 w 852"/>
                <a:gd name="T3" fmla="*/ 187 h 996"/>
                <a:gd name="T4" fmla="*/ 176 w 852"/>
                <a:gd name="T5" fmla="*/ 182 h 996"/>
                <a:gd name="T6" fmla="*/ 16 w 852"/>
                <a:gd name="T7" fmla="*/ 228 h 996"/>
                <a:gd name="T8" fmla="*/ 0 w 852"/>
                <a:gd name="T9" fmla="*/ 356 h 996"/>
                <a:gd name="T10" fmla="*/ 38 w 852"/>
                <a:gd name="T11" fmla="*/ 436 h 996"/>
                <a:gd name="T12" fmla="*/ 64 w 852"/>
                <a:gd name="T13" fmla="*/ 662 h 996"/>
                <a:gd name="T14" fmla="*/ 19 w 852"/>
                <a:gd name="T15" fmla="*/ 962 h 996"/>
                <a:gd name="T16" fmla="*/ 155 w 852"/>
                <a:gd name="T17" fmla="*/ 986 h 996"/>
                <a:gd name="T18" fmla="*/ 455 w 852"/>
                <a:gd name="T19" fmla="*/ 973 h 996"/>
                <a:gd name="T20" fmla="*/ 411 w 852"/>
                <a:gd name="T21" fmla="*/ 578 h 996"/>
                <a:gd name="T22" fmla="*/ 421 w 852"/>
                <a:gd name="T23" fmla="*/ 395 h 996"/>
                <a:gd name="T24" fmla="*/ 662 w 852"/>
                <a:gd name="T25" fmla="*/ 257 h 996"/>
                <a:gd name="T26" fmla="*/ 743 w 852"/>
                <a:gd name="T27" fmla="*/ 176 h 996"/>
                <a:gd name="T28" fmla="*/ 846 w 852"/>
                <a:gd name="T29" fmla="*/ 46 h 996"/>
                <a:gd name="T30" fmla="*/ 780 w 852"/>
                <a:gd name="T31" fmla="*/ 2 h 996"/>
                <a:gd name="T32" fmla="*/ 676 w 852"/>
                <a:gd name="T33" fmla="*/ 125 h 996"/>
                <a:gd name="T34" fmla="*/ 612 w 852"/>
                <a:gd name="T35" fmla="*/ 176 h 996"/>
                <a:gd name="T36" fmla="*/ 458 w 852"/>
                <a:gd name="T37" fmla="*/ 21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2" h="996">
                  <a:moveTo>
                    <a:pt x="458" y="218"/>
                  </a:moveTo>
                  <a:cubicBezTo>
                    <a:pt x="393" y="210"/>
                    <a:pt x="301" y="187"/>
                    <a:pt x="301" y="187"/>
                  </a:cubicBezTo>
                  <a:cubicBezTo>
                    <a:pt x="176" y="182"/>
                    <a:pt x="176" y="182"/>
                    <a:pt x="176" y="182"/>
                  </a:cubicBezTo>
                  <a:cubicBezTo>
                    <a:pt x="176" y="182"/>
                    <a:pt x="61" y="207"/>
                    <a:pt x="16" y="228"/>
                  </a:cubicBezTo>
                  <a:cubicBezTo>
                    <a:pt x="12" y="230"/>
                    <a:pt x="12" y="330"/>
                    <a:pt x="0" y="356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8" y="436"/>
                    <a:pt x="59" y="592"/>
                    <a:pt x="64" y="662"/>
                  </a:cubicBezTo>
                  <a:cubicBezTo>
                    <a:pt x="66" y="694"/>
                    <a:pt x="19" y="962"/>
                    <a:pt x="19" y="962"/>
                  </a:cubicBezTo>
                  <a:cubicBezTo>
                    <a:pt x="19" y="962"/>
                    <a:pt x="69" y="977"/>
                    <a:pt x="155" y="986"/>
                  </a:cubicBezTo>
                  <a:cubicBezTo>
                    <a:pt x="240" y="996"/>
                    <a:pt x="453" y="983"/>
                    <a:pt x="455" y="973"/>
                  </a:cubicBezTo>
                  <a:cubicBezTo>
                    <a:pt x="456" y="963"/>
                    <a:pt x="413" y="597"/>
                    <a:pt x="411" y="578"/>
                  </a:cubicBezTo>
                  <a:cubicBezTo>
                    <a:pt x="409" y="549"/>
                    <a:pt x="421" y="395"/>
                    <a:pt x="421" y="395"/>
                  </a:cubicBezTo>
                  <a:cubicBezTo>
                    <a:pt x="441" y="379"/>
                    <a:pt x="614" y="299"/>
                    <a:pt x="662" y="257"/>
                  </a:cubicBezTo>
                  <a:cubicBezTo>
                    <a:pt x="674" y="246"/>
                    <a:pt x="728" y="194"/>
                    <a:pt x="743" y="176"/>
                  </a:cubicBezTo>
                  <a:cubicBezTo>
                    <a:pt x="796" y="113"/>
                    <a:pt x="840" y="58"/>
                    <a:pt x="846" y="46"/>
                  </a:cubicBezTo>
                  <a:cubicBezTo>
                    <a:pt x="852" y="40"/>
                    <a:pt x="786" y="4"/>
                    <a:pt x="780" y="2"/>
                  </a:cubicBezTo>
                  <a:cubicBezTo>
                    <a:pt x="775" y="0"/>
                    <a:pt x="704" y="95"/>
                    <a:pt x="676" y="125"/>
                  </a:cubicBezTo>
                  <a:cubicBezTo>
                    <a:pt x="663" y="139"/>
                    <a:pt x="612" y="176"/>
                    <a:pt x="612" y="176"/>
                  </a:cubicBezTo>
                  <a:cubicBezTo>
                    <a:pt x="612" y="176"/>
                    <a:pt x="498" y="221"/>
                    <a:pt x="458" y="218"/>
                  </a:cubicBez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96">
              <a:extLst>
                <a:ext uri="{FF2B5EF4-FFF2-40B4-BE49-F238E27FC236}">
                  <a16:creationId xmlns:a16="http://schemas.microsoft.com/office/drawing/2014/main" id="{D64EB40D-024E-4F14-A53A-D51D8D1D4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071" y="4067846"/>
              <a:ext cx="89433" cy="139308"/>
            </a:xfrm>
            <a:custGeom>
              <a:avLst/>
              <a:gdLst>
                <a:gd name="T0" fmla="*/ 104 w 104"/>
                <a:gd name="T1" fmla="*/ 0 h 164"/>
                <a:gd name="T2" fmla="*/ 101 w 104"/>
                <a:gd name="T3" fmla="*/ 164 h 164"/>
                <a:gd name="T4" fmla="*/ 104 w 104"/>
                <a:gd name="T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64">
                  <a:moveTo>
                    <a:pt x="104" y="0"/>
                  </a:moveTo>
                  <a:cubicBezTo>
                    <a:pt x="104" y="0"/>
                    <a:pt x="0" y="8"/>
                    <a:pt x="101" y="164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97">
              <a:extLst>
                <a:ext uri="{FF2B5EF4-FFF2-40B4-BE49-F238E27FC236}">
                  <a16:creationId xmlns:a16="http://schemas.microsoft.com/office/drawing/2014/main" id="{885378C6-0C54-4739-96CE-7C59EAC1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572" y="4055807"/>
              <a:ext cx="13759" cy="12040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0 h 7"/>
                <a:gd name="T4" fmla="*/ 0 w 8"/>
                <a:gd name="T5" fmla="*/ 1 h 7"/>
                <a:gd name="T6" fmla="*/ 3 w 8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DFE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29" name="Group 1228">
            <a:extLst>
              <a:ext uri="{FF2B5EF4-FFF2-40B4-BE49-F238E27FC236}">
                <a16:creationId xmlns:a16="http://schemas.microsoft.com/office/drawing/2014/main" id="{DFDF9351-0327-4C07-BF03-005939C0F2F9}"/>
              </a:ext>
            </a:extLst>
          </p:cNvPr>
          <p:cNvGrpSpPr/>
          <p:nvPr/>
        </p:nvGrpSpPr>
        <p:grpSpPr>
          <a:xfrm>
            <a:off x="8291367" y="-11648"/>
            <a:ext cx="1799880" cy="2315963"/>
            <a:chOff x="3942631" y="0"/>
            <a:chExt cx="2033154" cy="2616124"/>
          </a:xfrm>
        </p:grpSpPr>
        <p:sp>
          <p:nvSpPr>
            <p:cNvPr id="1130" name="Freeform 167">
              <a:extLst>
                <a:ext uri="{FF2B5EF4-FFF2-40B4-BE49-F238E27FC236}">
                  <a16:creationId xmlns:a16="http://schemas.microsoft.com/office/drawing/2014/main" id="{5B7DEBE7-12C7-4C15-B2A8-0F23440E9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439" y="993946"/>
              <a:ext cx="526847" cy="573918"/>
            </a:xfrm>
            <a:custGeom>
              <a:avLst/>
              <a:gdLst>
                <a:gd name="T0" fmla="*/ 279 w 291"/>
                <a:gd name="T1" fmla="*/ 317 h 317"/>
                <a:gd name="T2" fmla="*/ 0 w 291"/>
                <a:gd name="T3" fmla="*/ 10 h 317"/>
                <a:gd name="T4" fmla="*/ 12 w 291"/>
                <a:gd name="T5" fmla="*/ 0 h 317"/>
                <a:gd name="T6" fmla="*/ 291 w 291"/>
                <a:gd name="T7" fmla="*/ 307 h 317"/>
                <a:gd name="T8" fmla="*/ 279 w 291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317">
                  <a:moveTo>
                    <a:pt x="279" y="317"/>
                  </a:moveTo>
                  <a:lnTo>
                    <a:pt x="0" y="10"/>
                  </a:lnTo>
                  <a:lnTo>
                    <a:pt x="12" y="0"/>
                  </a:lnTo>
                  <a:lnTo>
                    <a:pt x="291" y="307"/>
                  </a:lnTo>
                  <a:lnTo>
                    <a:pt x="279" y="317"/>
                  </a:lnTo>
                  <a:close/>
                </a:path>
              </a:pathLst>
            </a:custGeom>
            <a:solidFill>
              <a:srgbClr val="98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98">
              <a:extLst>
                <a:ext uri="{FF2B5EF4-FFF2-40B4-BE49-F238E27FC236}">
                  <a16:creationId xmlns:a16="http://schemas.microsoft.com/office/drawing/2014/main" id="{1F37513D-63A0-4DDF-9DE9-00CBA05CF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883" y="0"/>
              <a:ext cx="146648" cy="1019293"/>
            </a:xfrm>
            <a:custGeom>
              <a:avLst/>
              <a:gdLst>
                <a:gd name="T0" fmla="*/ 82 w 164"/>
                <a:gd name="T1" fmla="*/ 1138 h 1138"/>
                <a:gd name="T2" fmla="*/ 164 w 164"/>
                <a:gd name="T3" fmla="*/ 1056 h 1138"/>
                <a:gd name="T4" fmla="*/ 144 w 164"/>
                <a:gd name="T5" fmla="*/ 1056 h 1138"/>
                <a:gd name="T6" fmla="*/ 82 w 164"/>
                <a:gd name="T7" fmla="*/ 1118 h 1138"/>
                <a:gd name="T8" fmla="*/ 19 w 164"/>
                <a:gd name="T9" fmla="*/ 1056 h 1138"/>
                <a:gd name="T10" fmla="*/ 82 w 164"/>
                <a:gd name="T11" fmla="*/ 993 h 1138"/>
                <a:gd name="T12" fmla="*/ 91 w 164"/>
                <a:gd name="T13" fmla="*/ 993 h 1138"/>
                <a:gd name="T14" fmla="*/ 91 w 164"/>
                <a:gd name="T15" fmla="*/ 0 h 1138"/>
                <a:gd name="T16" fmla="*/ 72 w 164"/>
                <a:gd name="T17" fmla="*/ 0 h 1138"/>
                <a:gd name="T18" fmla="*/ 72 w 164"/>
                <a:gd name="T19" fmla="*/ 974 h 1138"/>
                <a:gd name="T20" fmla="*/ 0 w 164"/>
                <a:gd name="T21" fmla="*/ 1056 h 1138"/>
                <a:gd name="T22" fmla="*/ 82 w 164"/>
                <a:gd name="T2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138">
                  <a:moveTo>
                    <a:pt x="82" y="1138"/>
                  </a:moveTo>
                  <a:cubicBezTo>
                    <a:pt x="127" y="1138"/>
                    <a:pt x="164" y="1101"/>
                    <a:pt x="164" y="1056"/>
                  </a:cubicBezTo>
                  <a:cubicBezTo>
                    <a:pt x="144" y="1056"/>
                    <a:pt x="144" y="1056"/>
                    <a:pt x="144" y="1056"/>
                  </a:cubicBezTo>
                  <a:cubicBezTo>
                    <a:pt x="144" y="1090"/>
                    <a:pt x="116" y="1118"/>
                    <a:pt x="82" y="1118"/>
                  </a:cubicBezTo>
                  <a:cubicBezTo>
                    <a:pt x="47" y="1118"/>
                    <a:pt x="19" y="1090"/>
                    <a:pt x="19" y="1056"/>
                  </a:cubicBezTo>
                  <a:cubicBezTo>
                    <a:pt x="19" y="1021"/>
                    <a:pt x="47" y="993"/>
                    <a:pt x="82" y="993"/>
                  </a:cubicBezTo>
                  <a:cubicBezTo>
                    <a:pt x="91" y="993"/>
                    <a:pt x="91" y="993"/>
                    <a:pt x="91" y="9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974"/>
                    <a:pt x="72" y="974"/>
                    <a:pt x="72" y="974"/>
                  </a:cubicBezTo>
                  <a:cubicBezTo>
                    <a:pt x="31" y="979"/>
                    <a:pt x="0" y="1014"/>
                    <a:pt x="0" y="1056"/>
                  </a:cubicBezTo>
                  <a:cubicBezTo>
                    <a:pt x="0" y="1101"/>
                    <a:pt x="36" y="1138"/>
                    <a:pt x="82" y="1138"/>
                  </a:cubicBezTo>
                  <a:close/>
                </a:path>
              </a:pathLst>
            </a:custGeom>
            <a:solidFill>
              <a:srgbClr val="385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99">
              <a:extLst>
                <a:ext uri="{FF2B5EF4-FFF2-40B4-BE49-F238E27FC236}">
                  <a16:creationId xmlns:a16="http://schemas.microsoft.com/office/drawing/2014/main" id="{325F54C5-156D-4C10-B8D0-9F1D0823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386" y="448995"/>
              <a:ext cx="41641" cy="420029"/>
            </a:xfrm>
            <a:prstGeom prst="rect">
              <a:avLst/>
            </a:prstGeom>
            <a:solidFill>
              <a:srgbClr val="98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26380627-54A8-418F-AA17-4AD67B59B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129" y="981273"/>
              <a:ext cx="534088" cy="586591"/>
            </a:xfrm>
            <a:custGeom>
              <a:avLst/>
              <a:gdLst>
                <a:gd name="T0" fmla="*/ 11 w 295"/>
                <a:gd name="T1" fmla="*/ 324 h 324"/>
                <a:gd name="T2" fmla="*/ 0 w 295"/>
                <a:gd name="T3" fmla="*/ 314 h 324"/>
                <a:gd name="T4" fmla="*/ 285 w 295"/>
                <a:gd name="T5" fmla="*/ 0 h 324"/>
                <a:gd name="T6" fmla="*/ 295 w 295"/>
                <a:gd name="T7" fmla="*/ 12 h 324"/>
                <a:gd name="T8" fmla="*/ 11 w 295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324">
                  <a:moveTo>
                    <a:pt x="11" y="324"/>
                  </a:moveTo>
                  <a:lnTo>
                    <a:pt x="0" y="314"/>
                  </a:lnTo>
                  <a:lnTo>
                    <a:pt x="285" y="0"/>
                  </a:lnTo>
                  <a:lnTo>
                    <a:pt x="295" y="12"/>
                  </a:lnTo>
                  <a:lnTo>
                    <a:pt x="11" y="324"/>
                  </a:lnTo>
                  <a:close/>
                </a:path>
              </a:pathLst>
            </a:custGeom>
            <a:solidFill>
              <a:srgbClr val="98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01">
              <a:extLst>
                <a:ext uri="{FF2B5EF4-FFF2-40B4-BE49-F238E27FC236}">
                  <a16:creationId xmlns:a16="http://schemas.microsoft.com/office/drawing/2014/main" id="{9B1E6792-D8ED-45B0-8E2F-06531EA8D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631" y="1473720"/>
              <a:ext cx="2033154" cy="1142404"/>
            </a:xfrm>
            <a:custGeom>
              <a:avLst/>
              <a:gdLst>
                <a:gd name="T0" fmla="*/ 2080 w 2264"/>
                <a:gd name="T1" fmla="*/ 715 h 1274"/>
                <a:gd name="T2" fmla="*/ 2264 w 2264"/>
                <a:gd name="T3" fmla="*/ 553 h 1274"/>
                <a:gd name="T4" fmla="*/ 1736 w 2264"/>
                <a:gd name="T5" fmla="*/ 7 h 1274"/>
                <a:gd name="T6" fmla="*/ 1444 w 2264"/>
                <a:gd name="T7" fmla="*/ 211 h 1274"/>
                <a:gd name="T8" fmla="*/ 517 w 2264"/>
                <a:gd name="T9" fmla="*/ 0 h 1274"/>
                <a:gd name="T10" fmla="*/ 0 w 2264"/>
                <a:gd name="T11" fmla="*/ 557 h 1274"/>
                <a:gd name="T12" fmla="*/ 174 w 2264"/>
                <a:gd name="T13" fmla="*/ 710 h 1274"/>
                <a:gd name="T14" fmla="*/ 114 w 2264"/>
                <a:gd name="T15" fmla="*/ 1014 h 1274"/>
                <a:gd name="T16" fmla="*/ 424 w 2264"/>
                <a:gd name="T17" fmla="*/ 1143 h 1274"/>
                <a:gd name="T18" fmla="*/ 734 w 2264"/>
                <a:gd name="T19" fmla="*/ 1272 h 1274"/>
                <a:gd name="T20" fmla="*/ 907 w 2264"/>
                <a:gd name="T21" fmla="*/ 1016 h 1274"/>
                <a:gd name="T22" fmla="*/ 1346 w 2264"/>
                <a:gd name="T23" fmla="*/ 1017 h 1274"/>
                <a:gd name="T24" fmla="*/ 1518 w 2264"/>
                <a:gd name="T25" fmla="*/ 1274 h 1274"/>
                <a:gd name="T26" fmla="*/ 1829 w 2264"/>
                <a:gd name="T27" fmla="*/ 1146 h 1274"/>
                <a:gd name="T28" fmla="*/ 2139 w 2264"/>
                <a:gd name="T29" fmla="*/ 1018 h 1274"/>
                <a:gd name="T30" fmla="*/ 2080 w 2264"/>
                <a:gd name="T31" fmla="*/ 715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64" h="1274">
                  <a:moveTo>
                    <a:pt x="2080" y="715"/>
                  </a:moveTo>
                  <a:cubicBezTo>
                    <a:pt x="2146" y="665"/>
                    <a:pt x="2207" y="611"/>
                    <a:pt x="2264" y="553"/>
                  </a:cubicBezTo>
                  <a:cubicBezTo>
                    <a:pt x="1736" y="7"/>
                    <a:pt x="1736" y="7"/>
                    <a:pt x="1736" y="7"/>
                  </a:cubicBezTo>
                  <a:cubicBezTo>
                    <a:pt x="1657" y="93"/>
                    <a:pt x="1559" y="163"/>
                    <a:pt x="1444" y="211"/>
                  </a:cubicBezTo>
                  <a:cubicBezTo>
                    <a:pt x="1113" y="347"/>
                    <a:pt x="744" y="252"/>
                    <a:pt x="517" y="0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54" y="612"/>
                    <a:pt x="113" y="664"/>
                    <a:pt x="174" y="710"/>
                  </a:cubicBezTo>
                  <a:cubicBezTo>
                    <a:pt x="114" y="1014"/>
                    <a:pt x="114" y="1014"/>
                    <a:pt x="114" y="1014"/>
                  </a:cubicBezTo>
                  <a:cubicBezTo>
                    <a:pt x="424" y="1143"/>
                    <a:pt x="424" y="1143"/>
                    <a:pt x="424" y="1143"/>
                  </a:cubicBezTo>
                  <a:cubicBezTo>
                    <a:pt x="734" y="1272"/>
                    <a:pt x="734" y="1272"/>
                    <a:pt x="734" y="1272"/>
                  </a:cubicBezTo>
                  <a:cubicBezTo>
                    <a:pt x="907" y="1016"/>
                    <a:pt x="907" y="1016"/>
                    <a:pt x="907" y="1016"/>
                  </a:cubicBezTo>
                  <a:cubicBezTo>
                    <a:pt x="1051" y="1036"/>
                    <a:pt x="1199" y="1037"/>
                    <a:pt x="1346" y="1017"/>
                  </a:cubicBezTo>
                  <a:cubicBezTo>
                    <a:pt x="1518" y="1274"/>
                    <a:pt x="1518" y="1274"/>
                    <a:pt x="1518" y="1274"/>
                  </a:cubicBezTo>
                  <a:cubicBezTo>
                    <a:pt x="1829" y="1146"/>
                    <a:pt x="1829" y="1146"/>
                    <a:pt x="1829" y="1146"/>
                  </a:cubicBezTo>
                  <a:cubicBezTo>
                    <a:pt x="2139" y="1018"/>
                    <a:pt x="2139" y="1018"/>
                    <a:pt x="2139" y="1018"/>
                  </a:cubicBezTo>
                  <a:lnTo>
                    <a:pt x="2080" y="715"/>
                  </a:ln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35" name="Group 1234">
            <a:extLst>
              <a:ext uri="{FF2B5EF4-FFF2-40B4-BE49-F238E27FC236}">
                <a16:creationId xmlns:a16="http://schemas.microsoft.com/office/drawing/2014/main" id="{00CE891F-FB70-4A52-8F2E-7EED0D901966}"/>
              </a:ext>
            </a:extLst>
          </p:cNvPr>
          <p:cNvGrpSpPr/>
          <p:nvPr/>
        </p:nvGrpSpPr>
        <p:grpSpPr>
          <a:xfrm>
            <a:off x="8004289" y="3130973"/>
            <a:ext cx="1613441" cy="2875508"/>
            <a:chOff x="8363834" y="3003256"/>
            <a:chExt cx="1547870" cy="2758646"/>
          </a:xfrm>
        </p:grpSpPr>
        <p:sp>
          <p:nvSpPr>
            <p:cNvPr id="170" name="Freeform 227">
              <a:extLst>
                <a:ext uri="{FF2B5EF4-FFF2-40B4-BE49-F238E27FC236}">
                  <a16:creationId xmlns:a16="http://schemas.microsoft.com/office/drawing/2014/main" id="{72BF0110-F5C5-44D5-B0E5-174B7B47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3834" y="4855539"/>
              <a:ext cx="1250334" cy="906363"/>
            </a:xfrm>
            <a:custGeom>
              <a:avLst/>
              <a:gdLst>
                <a:gd name="T0" fmla="*/ 182 w 727"/>
                <a:gd name="T1" fmla="*/ 17 h 527"/>
                <a:gd name="T2" fmla="*/ 705 w 727"/>
                <a:gd name="T3" fmla="*/ 17 h 527"/>
                <a:gd name="T4" fmla="*/ 540 w 727"/>
                <a:gd name="T5" fmla="*/ 522 h 527"/>
                <a:gd name="T6" fmla="*/ 555 w 727"/>
                <a:gd name="T7" fmla="*/ 527 h 527"/>
                <a:gd name="T8" fmla="*/ 727 w 727"/>
                <a:gd name="T9" fmla="*/ 0 h 527"/>
                <a:gd name="T10" fmla="*/ 170 w 727"/>
                <a:gd name="T11" fmla="*/ 0 h 527"/>
                <a:gd name="T12" fmla="*/ 0 w 727"/>
                <a:gd name="T13" fmla="*/ 522 h 527"/>
                <a:gd name="T14" fmla="*/ 16 w 727"/>
                <a:gd name="T15" fmla="*/ 527 h 527"/>
                <a:gd name="T16" fmla="*/ 182 w 727"/>
                <a:gd name="T17" fmla="*/ 1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7" h="527">
                  <a:moveTo>
                    <a:pt x="182" y="17"/>
                  </a:moveTo>
                  <a:lnTo>
                    <a:pt x="705" y="17"/>
                  </a:lnTo>
                  <a:lnTo>
                    <a:pt x="540" y="522"/>
                  </a:lnTo>
                  <a:lnTo>
                    <a:pt x="555" y="527"/>
                  </a:lnTo>
                  <a:lnTo>
                    <a:pt x="727" y="0"/>
                  </a:lnTo>
                  <a:lnTo>
                    <a:pt x="170" y="0"/>
                  </a:lnTo>
                  <a:lnTo>
                    <a:pt x="0" y="522"/>
                  </a:lnTo>
                  <a:lnTo>
                    <a:pt x="16" y="527"/>
                  </a:lnTo>
                  <a:lnTo>
                    <a:pt x="182" y="17"/>
                  </a:lnTo>
                  <a:close/>
                </a:path>
              </a:pathLst>
            </a:custGeom>
            <a:solidFill>
              <a:srgbClr val="FFB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228">
              <a:extLst>
                <a:ext uri="{FF2B5EF4-FFF2-40B4-BE49-F238E27FC236}">
                  <a16:creationId xmlns:a16="http://schemas.microsoft.com/office/drawing/2014/main" id="{3A7AB169-30A0-4A02-8D4D-111AAA3A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1370" y="4855539"/>
              <a:ext cx="1250334" cy="906363"/>
            </a:xfrm>
            <a:custGeom>
              <a:avLst/>
              <a:gdLst>
                <a:gd name="T0" fmla="*/ 187 w 727"/>
                <a:gd name="T1" fmla="*/ 522 h 527"/>
                <a:gd name="T2" fmla="*/ 22 w 727"/>
                <a:gd name="T3" fmla="*/ 17 h 527"/>
                <a:gd name="T4" fmla="*/ 545 w 727"/>
                <a:gd name="T5" fmla="*/ 17 h 527"/>
                <a:gd name="T6" fmla="*/ 711 w 727"/>
                <a:gd name="T7" fmla="*/ 527 h 527"/>
                <a:gd name="T8" fmla="*/ 727 w 727"/>
                <a:gd name="T9" fmla="*/ 522 h 527"/>
                <a:gd name="T10" fmla="*/ 556 w 727"/>
                <a:gd name="T11" fmla="*/ 0 h 527"/>
                <a:gd name="T12" fmla="*/ 0 w 727"/>
                <a:gd name="T13" fmla="*/ 0 h 527"/>
                <a:gd name="T14" fmla="*/ 172 w 727"/>
                <a:gd name="T15" fmla="*/ 527 h 527"/>
                <a:gd name="T16" fmla="*/ 187 w 727"/>
                <a:gd name="T17" fmla="*/ 522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7" h="527">
                  <a:moveTo>
                    <a:pt x="187" y="522"/>
                  </a:moveTo>
                  <a:lnTo>
                    <a:pt x="22" y="17"/>
                  </a:lnTo>
                  <a:lnTo>
                    <a:pt x="545" y="17"/>
                  </a:lnTo>
                  <a:lnTo>
                    <a:pt x="711" y="527"/>
                  </a:lnTo>
                  <a:lnTo>
                    <a:pt x="727" y="522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172" y="527"/>
                  </a:lnTo>
                  <a:lnTo>
                    <a:pt x="187" y="522"/>
                  </a:lnTo>
                  <a:close/>
                </a:path>
              </a:pathLst>
            </a:custGeom>
            <a:solidFill>
              <a:srgbClr val="FFB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Rectangle 229">
              <a:extLst>
                <a:ext uri="{FF2B5EF4-FFF2-40B4-BE49-F238E27FC236}">
                  <a16:creationId xmlns:a16="http://schemas.microsoft.com/office/drawing/2014/main" id="{10005611-E8E3-43BA-9E0F-6E5E61330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2576" y="5128996"/>
              <a:ext cx="1100706" cy="29238"/>
            </a:xfrm>
            <a:prstGeom prst="rect">
              <a:avLst/>
            </a:prstGeom>
            <a:solidFill>
              <a:srgbClr val="FFB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Rectangle 230">
              <a:extLst>
                <a:ext uri="{FF2B5EF4-FFF2-40B4-BE49-F238E27FC236}">
                  <a16:creationId xmlns:a16="http://schemas.microsoft.com/office/drawing/2014/main" id="{25A309F4-FF46-4CD2-B526-2F62BB1DE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9066" y="5431690"/>
              <a:ext cx="1317408" cy="29238"/>
            </a:xfrm>
            <a:prstGeom prst="rect">
              <a:avLst/>
            </a:prstGeom>
            <a:solidFill>
              <a:srgbClr val="FFB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231">
              <a:extLst>
                <a:ext uri="{FF2B5EF4-FFF2-40B4-BE49-F238E27FC236}">
                  <a16:creationId xmlns:a16="http://schemas.microsoft.com/office/drawing/2014/main" id="{1B7C73BD-D026-4E5C-A895-2A68DF03D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9772" y="3070330"/>
              <a:ext cx="111791" cy="92873"/>
            </a:xfrm>
            <a:custGeom>
              <a:avLst/>
              <a:gdLst>
                <a:gd name="T0" fmla="*/ 41 w 130"/>
                <a:gd name="T1" fmla="*/ 104 h 110"/>
                <a:gd name="T2" fmla="*/ 37 w 130"/>
                <a:gd name="T3" fmla="*/ 68 h 110"/>
                <a:gd name="T4" fmla="*/ 19 w 130"/>
                <a:gd name="T5" fmla="*/ 36 h 110"/>
                <a:gd name="T6" fmla="*/ 9 w 130"/>
                <a:gd name="T7" fmla="*/ 6 h 110"/>
                <a:gd name="T8" fmla="*/ 43 w 130"/>
                <a:gd name="T9" fmla="*/ 44 h 110"/>
                <a:gd name="T10" fmla="*/ 62 w 130"/>
                <a:gd name="T11" fmla="*/ 6 h 110"/>
                <a:gd name="T12" fmla="*/ 123 w 130"/>
                <a:gd name="T13" fmla="*/ 40 h 110"/>
                <a:gd name="T14" fmla="*/ 90 w 130"/>
                <a:gd name="T15" fmla="*/ 92 h 110"/>
                <a:gd name="T16" fmla="*/ 86 w 130"/>
                <a:gd name="T17" fmla="*/ 110 h 110"/>
                <a:gd name="T18" fmla="*/ 41 w 130"/>
                <a:gd name="T19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10">
                  <a:moveTo>
                    <a:pt x="41" y="104"/>
                  </a:moveTo>
                  <a:cubicBezTo>
                    <a:pt x="41" y="104"/>
                    <a:pt x="48" y="79"/>
                    <a:pt x="37" y="68"/>
                  </a:cubicBezTo>
                  <a:cubicBezTo>
                    <a:pt x="27" y="60"/>
                    <a:pt x="21" y="42"/>
                    <a:pt x="19" y="36"/>
                  </a:cubicBezTo>
                  <a:cubicBezTo>
                    <a:pt x="16" y="29"/>
                    <a:pt x="0" y="9"/>
                    <a:pt x="9" y="6"/>
                  </a:cubicBezTo>
                  <a:cubicBezTo>
                    <a:pt x="18" y="2"/>
                    <a:pt x="38" y="37"/>
                    <a:pt x="43" y="44"/>
                  </a:cubicBezTo>
                  <a:cubicBezTo>
                    <a:pt x="49" y="50"/>
                    <a:pt x="55" y="12"/>
                    <a:pt x="62" y="6"/>
                  </a:cubicBezTo>
                  <a:cubicBezTo>
                    <a:pt x="68" y="0"/>
                    <a:pt x="130" y="14"/>
                    <a:pt x="123" y="40"/>
                  </a:cubicBezTo>
                  <a:cubicBezTo>
                    <a:pt x="115" y="65"/>
                    <a:pt x="91" y="87"/>
                    <a:pt x="90" y="92"/>
                  </a:cubicBezTo>
                  <a:cubicBezTo>
                    <a:pt x="90" y="97"/>
                    <a:pt x="86" y="110"/>
                    <a:pt x="86" y="110"/>
                  </a:cubicBezTo>
                  <a:lnTo>
                    <a:pt x="41" y="104"/>
                  </a:lnTo>
                  <a:close/>
                </a:path>
              </a:pathLst>
            </a:custGeom>
            <a:solidFill>
              <a:srgbClr val="E0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232">
              <a:extLst>
                <a:ext uri="{FF2B5EF4-FFF2-40B4-BE49-F238E27FC236}">
                  <a16:creationId xmlns:a16="http://schemas.microsoft.com/office/drawing/2014/main" id="{871A4E71-9E05-4D3D-B3ED-2B361BC1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9648" y="3003256"/>
              <a:ext cx="87713" cy="99752"/>
            </a:xfrm>
            <a:custGeom>
              <a:avLst/>
              <a:gdLst>
                <a:gd name="T0" fmla="*/ 0 w 103"/>
                <a:gd name="T1" fmla="*/ 91 h 117"/>
                <a:gd name="T2" fmla="*/ 33 w 103"/>
                <a:gd name="T3" fmla="*/ 12 h 117"/>
                <a:gd name="T4" fmla="*/ 41 w 103"/>
                <a:gd name="T5" fmla="*/ 17 h 117"/>
                <a:gd name="T6" fmla="*/ 17 w 103"/>
                <a:gd name="T7" fmla="*/ 91 h 117"/>
                <a:gd name="T8" fmla="*/ 69 w 103"/>
                <a:gd name="T9" fmla="*/ 3 h 117"/>
                <a:gd name="T10" fmla="*/ 78 w 103"/>
                <a:gd name="T11" fmla="*/ 7 h 117"/>
                <a:gd name="T12" fmla="*/ 35 w 103"/>
                <a:gd name="T13" fmla="*/ 97 h 117"/>
                <a:gd name="T14" fmla="*/ 84 w 103"/>
                <a:gd name="T15" fmla="*/ 17 h 117"/>
                <a:gd name="T16" fmla="*/ 92 w 103"/>
                <a:gd name="T17" fmla="*/ 25 h 117"/>
                <a:gd name="T18" fmla="*/ 52 w 103"/>
                <a:gd name="T19" fmla="*/ 107 h 117"/>
                <a:gd name="T20" fmla="*/ 93 w 103"/>
                <a:gd name="T21" fmla="*/ 52 h 117"/>
                <a:gd name="T22" fmla="*/ 93 w 103"/>
                <a:gd name="T23" fmla="*/ 68 h 117"/>
                <a:gd name="T24" fmla="*/ 64 w 103"/>
                <a:gd name="T25" fmla="*/ 117 h 117"/>
                <a:gd name="T26" fmla="*/ 0 w 103"/>
                <a:gd name="T27" fmla="*/ 9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17">
                  <a:moveTo>
                    <a:pt x="0" y="91"/>
                  </a:moveTo>
                  <a:cubicBezTo>
                    <a:pt x="0" y="91"/>
                    <a:pt x="27" y="15"/>
                    <a:pt x="33" y="12"/>
                  </a:cubicBezTo>
                  <a:cubicBezTo>
                    <a:pt x="39" y="8"/>
                    <a:pt x="43" y="10"/>
                    <a:pt x="41" y="17"/>
                  </a:cubicBezTo>
                  <a:cubicBezTo>
                    <a:pt x="39" y="24"/>
                    <a:pt x="17" y="91"/>
                    <a:pt x="17" y="91"/>
                  </a:cubicBezTo>
                  <a:cubicBezTo>
                    <a:pt x="17" y="91"/>
                    <a:pt x="64" y="7"/>
                    <a:pt x="69" y="3"/>
                  </a:cubicBezTo>
                  <a:cubicBezTo>
                    <a:pt x="71" y="0"/>
                    <a:pt x="79" y="3"/>
                    <a:pt x="78" y="7"/>
                  </a:cubicBezTo>
                  <a:cubicBezTo>
                    <a:pt x="77" y="11"/>
                    <a:pt x="35" y="97"/>
                    <a:pt x="35" y="97"/>
                  </a:cubicBezTo>
                  <a:cubicBezTo>
                    <a:pt x="35" y="97"/>
                    <a:pt x="80" y="19"/>
                    <a:pt x="84" y="17"/>
                  </a:cubicBezTo>
                  <a:cubicBezTo>
                    <a:pt x="88" y="15"/>
                    <a:pt x="95" y="19"/>
                    <a:pt x="92" y="25"/>
                  </a:cubicBezTo>
                  <a:cubicBezTo>
                    <a:pt x="89" y="31"/>
                    <a:pt x="52" y="107"/>
                    <a:pt x="52" y="107"/>
                  </a:cubicBezTo>
                  <a:cubicBezTo>
                    <a:pt x="52" y="107"/>
                    <a:pt x="88" y="51"/>
                    <a:pt x="93" y="52"/>
                  </a:cubicBezTo>
                  <a:cubicBezTo>
                    <a:pt x="96" y="52"/>
                    <a:pt x="103" y="54"/>
                    <a:pt x="93" y="68"/>
                  </a:cubicBezTo>
                  <a:cubicBezTo>
                    <a:pt x="83" y="82"/>
                    <a:pt x="64" y="117"/>
                    <a:pt x="64" y="117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E0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233">
              <a:extLst>
                <a:ext uri="{FF2B5EF4-FFF2-40B4-BE49-F238E27FC236}">
                  <a16:creationId xmlns:a16="http://schemas.microsoft.com/office/drawing/2014/main" id="{7BB8C988-585C-4F54-8EE0-BF10DD86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3533" y="3722156"/>
              <a:ext cx="98032" cy="110071"/>
            </a:xfrm>
            <a:custGeom>
              <a:avLst/>
              <a:gdLst>
                <a:gd name="T0" fmla="*/ 104 w 116"/>
                <a:gd name="T1" fmla="*/ 29 h 129"/>
                <a:gd name="T2" fmla="*/ 68 w 116"/>
                <a:gd name="T3" fmla="*/ 29 h 129"/>
                <a:gd name="T4" fmla="*/ 34 w 116"/>
                <a:gd name="T5" fmla="*/ 16 h 129"/>
                <a:gd name="T6" fmla="*/ 2 w 116"/>
                <a:gd name="T7" fmla="*/ 10 h 129"/>
                <a:gd name="T8" fmla="*/ 44 w 116"/>
                <a:gd name="T9" fmla="*/ 39 h 129"/>
                <a:gd name="T10" fmla="*/ 10 w 116"/>
                <a:gd name="T11" fmla="*/ 62 h 129"/>
                <a:gd name="T12" fmla="*/ 50 w 116"/>
                <a:gd name="T13" fmla="*/ 118 h 129"/>
                <a:gd name="T14" fmla="*/ 98 w 116"/>
                <a:gd name="T15" fmla="*/ 79 h 129"/>
                <a:gd name="T16" fmla="*/ 116 w 116"/>
                <a:gd name="T17" fmla="*/ 72 h 129"/>
                <a:gd name="T18" fmla="*/ 104 w 116"/>
                <a:gd name="T19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9">
                  <a:moveTo>
                    <a:pt x="104" y="29"/>
                  </a:moveTo>
                  <a:cubicBezTo>
                    <a:pt x="104" y="29"/>
                    <a:pt x="79" y="39"/>
                    <a:pt x="68" y="29"/>
                  </a:cubicBezTo>
                  <a:cubicBezTo>
                    <a:pt x="58" y="21"/>
                    <a:pt x="39" y="17"/>
                    <a:pt x="34" y="16"/>
                  </a:cubicBezTo>
                  <a:cubicBezTo>
                    <a:pt x="26" y="14"/>
                    <a:pt x="4" y="0"/>
                    <a:pt x="2" y="10"/>
                  </a:cubicBezTo>
                  <a:cubicBezTo>
                    <a:pt x="0" y="20"/>
                    <a:pt x="37" y="34"/>
                    <a:pt x="44" y="39"/>
                  </a:cubicBezTo>
                  <a:cubicBezTo>
                    <a:pt x="51" y="44"/>
                    <a:pt x="15" y="55"/>
                    <a:pt x="10" y="62"/>
                  </a:cubicBezTo>
                  <a:cubicBezTo>
                    <a:pt x="4" y="69"/>
                    <a:pt x="26" y="129"/>
                    <a:pt x="50" y="118"/>
                  </a:cubicBezTo>
                  <a:cubicBezTo>
                    <a:pt x="75" y="108"/>
                    <a:pt x="93" y="80"/>
                    <a:pt x="98" y="79"/>
                  </a:cubicBezTo>
                  <a:cubicBezTo>
                    <a:pt x="103" y="78"/>
                    <a:pt x="116" y="72"/>
                    <a:pt x="116" y="72"/>
                  </a:cubicBezTo>
                  <a:lnTo>
                    <a:pt x="104" y="29"/>
                  </a:lnTo>
                  <a:close/>
                </a:path>
              </a:pathLst>
            </a:custGeom>
            <a:solidFill>
              <a:srgbClr val="E0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234">
              <a:extLst>
                <a:ext uri="{FF2B5EF4-FFF2-40B4-BE49-F238E27FC236}">
                  <a16:creationId xmlns:a16="http://schemas.microsoft.com/office/drawing/2014/main" id="{FDE69809-EC73-41EF-A327-D66FD6680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778" y="3772031"/>
              <a:ext cx="98032" cy="91153"/>
            </a:xfrm>
            <a:custGeom>
              <a:avLst/>
              <a:gdLst>
                <a:gd name="T0" fmla="*/ 81 w 115"/>
                <a:gd name="T1" fmla="*/ 0 h 108"/>
                <a:gd name="T2" fmla="*/ 6 w 115"/>
                <a:gd name="T3" fmla="*/ 44 h 108"/>
                <a:gd name="T4" fmla="*/ 13 w 115"/>
                <a:gd name="T5" fmla="*/ 51 h 108"/>
                <a:gd name="T6" fmla="*/ 83 w 115"/>
                <a:gd name="T7" fmla="*/ 17 h 108"/>
                <a:gd name="T8" fmla="*/ 2 w 115"/>
                <a:gd name="T9" fmla="*/ 80 h 108"/>
                <a:gd name="T10" fmla="*/ 8 w 115"/>
                <a:gd name="T11" fmla="*/ 89 h 108"/>
                <a:gd name="T12" fmla="*/ 92 w 115"/>
                <a:gd name="T13" fmla="*/ 34 h 108"/>
                <a:gd name="T14" fmla="*/ 18 w 115"/>
                <a:gd name="T15" fmla="*/ 94 h 108"/>
                <a:gd name="T16" fmla="*/ 27 w 115"/>
                <a:gd name="T17" fmla="*/ 100 h 108"/>
                <a:gd name="T18" fmla="*/ 103 w 115"/>
                <a:gd name="T19" fmla="*/ 50 h 108"/>
                <a:gd name="T20" fmla="*/ 54 w 115"/>
                <a:gd name="T21" fmla="*/ 98 h 108"/>
                <a:gd name="T22" fmla="*/ 70 w 115"/>
                <a:gd name="T23" fmla="*/ 96 h 108"/>
                <a:gd name="T24" fmla="*/ 115 w 115"/>
                <a:gd name="T25" fmla="*/ 61 h 108"/>
                <a:gd name="T26" fmla="*/ 81 w 115"/>
                <a:gd name="T2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08">
                  <a:moveTo>
                    <a:pt x="81" y="0"/>
                  </a:moveTo>
                  <a:cubicBezTo>
                    <a:pt x="81" y="0"/>
                    <a:pt x="9" y="38"/>
                    <a:pt x="6" y="44"/>
                  </a:cubicBezTo>
                  <a:cubicBezTo>
                    <a:pt x="4" y="50"/>
                    <a:pt x="6" y="54"/>
                    <a:pt x="13" y="51"/>
                  </a:cubicBezTo>
                  <a:cubicBezTo>
                    <a:pt x="19" y="48"/>
                    <a:pt x="83" y="17"/>
                    <a:pt x="83" y="17"/>
                  </a:cubicBezTo>
                  <a:cubicBezTo>
                    <a:pt x="83" y="17"/>
                    <a:pt x="5" y="75"/>
                    <a:pt x="2" y="80"/>
                  </a:cubicBezTo>
                  <a:cubicBezTo>
                    <a:pt x="0" y="83"/>
                    <a:pt x="4" y="91"/>
                    <a:pt x="8" y="89"/>
                  </a:cubicBezTo>
                  <a:cubicBezTo>
                    <a:pt x="12" y="88"/>
                    <a:pt x="92" y="34"/>
                    <a:pt x="92" y="34"/>
                  </a:cubicBezTo>
                  <a:cubicBezTo>
                    <a:pt x="92" y="34"/>
                    <a:pt x="20" y="89"/>
                    <a:pt x="18" y="94"/>
                  </a:cubicBezTo>
                  <a:cubicBezTo>
                    <a:pt x="16" y="98"/>
                    <a:pt x="22" y="104"/>
                    <a:pt x="27" y="100"/>
                  </a:cubicBezTo>
                  <a:cubicBezTo>
                    <a:pt x="33" y="97"/>
                    <a:pt x="103" y="50"/>
                    <a:pt x="103" y="50"/>
                  </a:cubicBezTo>
                  <a:cubicBezTo>
                    <a:pt x="103" y="50"/>
                    <a:pt x="53" y="93"/>
                    <a:pt x="54" y="98"/>
                  </a:cubicBezTo>
                  <a:cubicBezTo>
                    <a:pt x="55" y="101"/>
                    <a:pt x="58" y="108"/>
                    <a:pt x="70" y="96"/>
                  </a:cubicBezTo>
                  <a:cubicBezTo>
                    <a:pt x="83" y="85"/>
                    <a:pt x="115" y="61"/>
                    <a:pt x="115" y="61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E0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235">
              <a:extLst>
                <a:ext uri="{FF2B5EF4-FFF2-40B4-BE49-F238E27FC236}">
                  <a16:creationId xmlns:a16="http://schemas.microsoft.com/office/drawing/2014/main" id="{1C59509F-8935-4E36-A960-97B79A6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888" y="3422902"/>
              <a:ext cx="524556" cy="364609"/>
            </a:xfrm>
            <a:custGeom>
              <a:avLst/>
              <a:gdLst>
                <a:gd name="T0" fmla="*/ 0 w 614"/>
                <a:gd name="T1" fmla="*/ 381 h 428"/>
                <a:gd name="T2" fmla="*/ 38 w 614"/>
                <a:gd name="T3" fmla="*/ 428 h 428"/>
                <a:gd name="T4" fmla="*/ 323 w 614"/>
                <a:gd name="T5" fmla="*/ 291 h 428"/>
                <a:gd name="T6" fmla="*/ 384 w 614"/>
                <a:gd name="T7" fmla="*/ 246 h 428"/>
                <a:gd name="T8" fmla="*/ 384 w 614"/>
                <a:gd name="T9" fmla="*/ 246 h 428"/>
                <a:gd name="T10" fmla="*/ 415 w 614"/>
                <a:gd name="T11" fmla="*/ 222 h 428"/>
                <a:gd name="T12" fmla="*/ 422 w 614"/>
                <a:gd name="T13" fmla="*/ 216 h 428"/>
                <a:gd name="T14" fmla="*/ 422 w 614"/>
                <a:gd name="T15" fmla="*/ 216 h 428"/>
                <a:gd name="T16" fmla="*/ 490 w 614"/>
                <a:gd name="T17" fmla="*/ 155 h 428"/>
                <a:gd name="T18" fmla="*/ 564 w 614"/>
                <a:gd name="T19" fmla="*/ 19 h 428"/>
                <a:gd name="T20" fmla="*/ 510 w 614"/>
                <a:gd name="T21" fmla="*/ 15 h 428"/>
                <a:gd name="T22" fmla="*/ 421 w 614"/>
                <a:gd name="T23" fmla="*/ 81 h 428"/>
                <a:gd name="T24" fmla="*/ 334 w 614"/>
                <a:gd name="T25" fmla="*/ 157 h 428"/>
                <a:gd name="T26" fmla="*/ 246 w 614"/>
                <a:gd name="T27" fmla="*/ 233 h 428"/>
                <a:gd name="T28" fmla="*/ 0 w 614"/>
                <a:gd name="T29" fmla="*/ 381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28">
                  <a:moveTo>
                    <a:pt x="0" y="381"/>
                  </a:moveTo>
                  <a:cubicBezTo>
                    <a:pt x="38" y="428"/>
                    <a:pt x="38" y="428"/>
                    <a:pt x="38" y="428"/>
                  </a:cubicBezTo>
                  <a:cubicBezTo>
                    <a:pt x="38" y="428"/>
                    <a:pt x="285" y="326"/>
                    <a:pt x="323" y="291"/>
                  </a:cubicBezTo>
                  <a:cubicBezTo>
                    <a:pt x="323" y="291"/>
                    <a:pt x="333" y="287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95" y="238"/>
                    <a:pt x="406" y="229"/>
                    <a:pt x="415" y="222"/>
                  </a:cubicBezTo>
                  <a:cubicBezTo>
                    <a:pt x="415" y="222"/>
                    <a:pt x="418" y="220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40" y="200"/>
                    <a:pt x="490" y="155"/>
                    <a:pt x="490" y="155"/>
                  </a:cubicBezTo>
                  <a:cubicBezTo>
                    <a:pt x="490" y="155"/>
                    <a:pt x="614" y="90"/>
                    <a:pt x="564" y="19"/>
                  </a:cubicBezTo>
                  <a:cubicBezTo>
                    <a:pt x="564" y="19"/>
                    <a:pt x="543" y="0"/>
                    <a:pt x="510" y="15"/>
                  </a:cubicBezTo>
                  <a:cubicBezTo>
                    <a:pt x="478" y="30"/>
                    <a:pt x="432" y="71"/>
                    <a:pt x="421" y="81"/>
                  </a:cubicBezTo>
                  <a:cubicBezTo>
                    <a:pt x="409" y="92"/>
                    <a:pt x="338" y="153"/>
                    <a:pt x="334" y="157"/>
                  </a:cubicBezTo>
                  <a:cubicBezTo>
                    <a:pt x="320" y="171"/>
                    <a:pt x="271" y="214"/>
                    <a:pt x="246" y="233"/>
                  </a:cubicBezTo>
                  <a:cubicBezTo>
                    <a:pt x="202" y="267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236">
              <a:extLst>
                <a:ext uri="{FF2B5EF4-FFF2-40B4-BE49-F238E27FC236}">
                  <a16:creationId xmlns:a16="http://schemas.microsoft.com/office/drawing/2014/main" id="{C02AF449-B4E8-482E-8CE4-EDD908EE8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769" y="3152883"/>
              <a:ext cx="182304" cy="263138"/>
            </a:xfrm>
            <a:custGeom>
              <a:avLst/>
              <a:gdLst>
                <a:gd name="T0" fmla="*/ 181 w 215"/>
                <a:gd name="T1" fmla="*/ 195 h 308"/>
                <a:gd name="T2" fmla="*/ 181 w 215"/>
                <a:gd name="T3" fmla="*/ 195 h 308"/>
                <a:gd name="T4" fmla="*/ 147 w 215"/>
                <a:gd name="T5" fmla="*/ 250 h 308"/>
                <a:gd name="T6" fmla="*/ 0 w 215"/>
                <a:gd name="T7" fmla="*/ 154 h 308"/>
                <a:gd name="T8" fmla="*/ 10 w 215"/>
                <a:gd name="T9" fmla="*/ 82 h 308"/>
                <a:gd name="T10" fmla="*/ 79 w 215"/>
                <a:gd name="T11" fmla="*/ 2 h 308"/>
                <a:gd name="T12" fmla="*/ 200 w 215"/>
                <a:gd name="T13" fmla="*/ 56 h 308"/>
                <a:gd name="T14" fmla="*/ 181 w 215"/>
                <a:gd name="T15" fmla="*/ 19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308">
                  <a:moveTo>
                    <a:pt x="181" y="195"/>
                  </a:moveTo>
                  <a:cubicBezTo>
                    <a:pt x="181" y="195"/>
                    <a:pt x="181" y="195"/>
                    <a:pt x="181" y="195"/>
                  </a:cubicBezTo>
                  <a:cubicBezTo>
                    <a:pt x="171" y="215"/>
                    <a:pt x="160" y="234"/>
                    <a:pt x="147" y="250"/>
                  </a:cubicBezTo>
                  <a:cubicBezTo>
                    <a:pt x="104" y="306"/>
                    <a:pt x="2" y="308"/>
                    <a:pt x="0" y="154"/>
                  </a:cubicBezTo>
                  <a:cubicBezTo>
                    <a:pt x="0" y="125"/>
                    <a:pt x="4" y="101"/>
                    <a:pt x="10" y="82"/>
                  </a:cubicBezTo>
                  <a:cubicBezTo>
                    <a:pt x="30" y="14"/>
                    <a:pt x="79" y="2"/>
                    <a:pt x="79" y="2"/>
                  </a:cubicBezTo>
                  <a:cubicBezTo>
                    <a:pt x="116" y="0"/>
                    <a:pt x="179" y="9"/>
                    <a:pt x="200" y="56"/>
                  </a:cubicBezTo>
                  <a:cubicBezTo>
                    <a:pt x="215" y="90"/>
                    <a:pt x="204" y="145"/>
                    <a:pt x="181" y="195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237">
              <a:extLst>
                <a:ext uri="{FF2B5EF4-FFF2-40B4-BE49-F238E27FC236}">
                  <a16:creationId xmlns:a16="http://schemas.microsoft.com/office/drawing/2014/main" id="{5C717AD7-0A2C-416E-90FE-0CB01E36F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6369" y="3120207"/>
              <a:ext cx="185744" cy="199503"/>
            </a:xfrm>
            <a:custGeom>
              <a:avLst/>
              <a:gdLst>
                <a:gd name="T0" fmla="*/ 171 w 219"/>
                <a:gd name="T1" fmla="*/ 235 h 236"/>
                <a:gd name="T2" fmla="*/ 171 w 219"/>
                <a:gd name="T3" fmla="*/ 235 h 236"/>
                <a:gd name="T4" fmla="*/ 147 w 219"/>
                <a:gd name="T5" fmla="*/ 198 h 236"/>
                <a:gd name="T6" fmla="*/ 139 w 219"/>
                <a:gd name="T7" fmla="*/ 193 h 236"/>
                <a:gd name="T8" fmla="*/ 109 w 219"/>
                <a:gd name="T9" fmla="*/ 181 h 236"/>
                <a:gd name="T10" fmla="*/ 100 w 219"/>
                <a:gd name="T11" fmla="*/ 118 h 236"/>
                <a:gd name="T12" fmla="*/ 0 w 219"/>
                <a:gd name="T13" fmla="*/ 122 h 236"/>
                <a:gd name="T14" fmla="*/ 69 w 219"/>
                <a:gd name="T15" fmla="*/ 42 h 236"/>
                <a:gd name="T16" fmla="*/ 204 w 219"/>
                <a:gd name="T17" fmla="*/ 90 h 236"/>
                <a:gd name="T18" fmla="*/ 171 w 219"/>
                <a:gd name="T19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6">
                  <a:moveTo>
                    <a:pt x="171" y="235"/>
                  </a:moveTo>
                  <a:cubicBezTo>
                    <a:pt x="171" y="235"/>
                    <a:pt x="171" y="235"/>
                    <a:pt x="171" y="235"/>
                  </a:cubicBezTo>
                  <a:cubicBezTo>
                    <a:pt x="171" y="235"/>
                    <a:pt x="166" y="236"/>
                    <a:pt x="147" y="198"/>
                  </a:cubicBezTo>
                  <a:cubicBezTo>
                    <a:pt x="143" y="191"/>
                    <a:pt x="140" y="196"/>
                    <a:pt x="139" y="193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9" y="181"/>
                    <a:pt x="138" y="131"/>
                    <a:pt x="100" y="118"/>
                  </a:cubicBezTo>
                  <a:cubicBezTo>
                    <a:pt x="60" y="104"/>
                    <a:pt x="0" y="122"/>
                    <a:pt x="0" y="122"/>
                  </a:cubicBezTo>
                  <a:cubicBezTo>
                    <a:pt x="13" y="0"/>
                    <a:pt x="69" y="42"/>
                    <a:pt x="69" y="42"/>
                  </a:cubicBezTo>
                  <a:cubicBezTo>
                    <a:pt x="106" y="40"/>
                    <a:pt x="183" y="43"/>
                    <a:pt x="204" y="90"/>
                  </a:cubicBezTo>
                  <a:cubicBezTo>
                    <a:pt x="219" y="123"/>
                    <a:pt x="194" y="185"/>
                    <a:pt x="171" y="235"/>
                  </a:cubicBezTo>
                  <a:close/>
                </a:path>
              </a:pathLst>
            </a:custGeom>
            <a:solidFill>
              <a:srgbClr val="665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238">
              <a:extLst>
                <a:ext uri="{FF2B5EF4-FFF2-40B4-BE49-F238E27FC236}">
                  <a16:creationId xmlns:a16="http://schemas.microsoft.com/office/drawing/2014/main" id="{DC90232B-0759-4D51-9601-9981C0E76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4719" y="3247475"/>
              <a:ext cx="37837" cy="58475"/>
            </a:xfrm>
            <a:custGeom>
              <a:avLst/>
              <a:gdLst>
                <a:gd name="T0" fmla="*/ 5 w 44"/>
                <a:gd name="T1" fmla="*/ 19 h 67"/>
                <a:gd name="T2" fmla="*/ 36 w 44"/>
                <a:gd name="T3" fmla="*/ 22 h 67"/>
                <a:gd name="T4" fmla="*/ 8 w 44"/>
                <a:gd name="T5" fmla="*/ 62 h 67"/>
                <a:gd name="T6" fmla="*/ 5 w 44"/>
                <a:gd name="T7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7">
                  <a:moveTo>
                    <a:pt x="5" y="19"/>
                  </a:moveTo>
                  <a:cubicBezTo>
                    <a:pt x="7" y="8"/>
                    <a:pt x="27" y="0"/>
                    <a:pt x="36" y="22"/>
                  </a:cubicBezTo>
                  <a:cubicBezTo>
                    <a:pt x="44" y="44"/>
                    <a:pt x="15" y="67"/>
                    <a:pt x="8" y="62"/>
                  </a:cubicBezTo>
                  <a:cubicBezTo>
                    <a:pt x="0" y="57"/>
                    <a:pt x="1" y="36"/>
                    <a:pt x="5" y="19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239">
              <a:extLst>
                <a:ext uri="{FF2B5EF4-FFF2-40B4-BE49-F238E27FC236}">
                  <a16:creationId xmlns:a16="http://schemas.microsoft.com/office/drawing/2014/main" id="{838F9267-B9E5-4394-A1C1-D62002359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4437" y="4785026"/>
              <a:ext cx="189184" cy="108351"/>
            </a:xfrm>
            <a:custGeom>
              <a:avLst/>
              <a:gdLst>
                <a:gd name="T0" fmla="*/ 132 w 223"/>
                <a:gd name="T1" fmla="*/ 4 h 127"/>
                <a:gd name="T2" fmla="*/ 55 w 223"/>
                <a:gd name="T3" fmla="*/ 46 h 127"/>
                <a:gd name="T4" fmla="*/ 1 w 223"/>
                <a:gd name="T5" fmla="*/ 92 h 127"/>
                <a:gd name="T6" fmla="*/ 143 w 223"/>
                <a:gd name="T7" fmla="*/ 106 h 127"/>
                <a:gd name="T8" fmla="*/ 216 w 223"/>
                <a:gd name="T9" fmla="*/ 68 h 127"/>
                <a:gd name="T10" fmla="*/ 218 w 223"/>
                <a:gd name="T11" fmla="*/ 6 h 127"/>
                <a:gd name="T12" fmla="*/ 132 w 223"/>
                <a:gd name="T13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127">
                  <a:moveTo>
                    <a:pt x="132" y="4"/>
                  </a:moveTo>
                  <a:cubicBezTo>
                    <a:pt x="132" y="4"/>
                    <a:pt x="90" y="38"/>
                    <a:pt x="55" y="46"/>
                  </a:cubicBezTo>
                  <a:cubicBezTo>
                    <a:pt x="19" y="53"/>
                    <a:pt x="1" y="71"/>
                    <a:pt x="1" y="92"/>
                  </a:cubicBezTo>
                  <a:cubicBezTo>
                    <a:pt x="0" y="113"/>
                    <a:pt x="102" y="127"/>
                    <a:pt x="143" y="106"/>
                  </a:cubicBezTo>
                  <a:cubicBezTo>
                    <a:pt x="203" y="74"/>
                    <a:pt x="209" y="84"/>
                    <a:pt x="216" y="68"/>
                  </a:cubicBezTo>
                  <a:cubicBezTo>
                    <a:pt x="223" y="52"/>
                    <a:pt x="217" y="11"/>
                    <a:pt x="218" y="6"/>
                  </a:cubicBezTo>
                  <a:cubicBezTo>
                    <a:pt x="218" y="0"/>
                    <a:pt x="132" y="4"/>
                    <a:pt x="132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240">
              <a:extLst>
                <a:ext uri="{FF2B5EF4-FFF2-40B4-BE49-F238E27FC236}">
                  <a16:creationId xmlns:a16="http://schemas.microsoft.com/office/drawing/2014/main" id="{3C4F68DC-CE52-44FE-BDF9-B8C6ED6CA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07" y="4769546"/>
              <a:ext cx="68794" cy="32677"/>
            </a:xfrm>
            <a:custGeom>
              <a:avLst/>
              <a:gdLst>
                <a:gd name="T0" fmla="*/ 5 w 81"/>
                <a:gd name="T1" fmla="*/ 10 h 37"/>
                <a:gd name="T2" fmla="*/ 1 w 81"/>
                <a:gd name="T3" fmla="*/ 28 h 37"/>
                <a:gd name="T4" fmla="*/ 78 w 81"/>
                <a:gd name="T5" fmla="*/ 23 h 37"/>
                <a:gd name="T6" fmla="*/ 74 w 81"/>
                <a:gd name="T7" fmla="*/ 0 h 37"/>
                <a:gd name="T8" fmla="*/ 5 w 81"/>
                <a:gd name="T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7">
                  <a:moveTo>
                    <a:pt x="5" y="10"/>
                  </a:moveTo>
                  <a:cubicBezTo>
                    <a:pt x="5" y="10"/>
                    <a:pt x="0" y="27"/>
                    <a:pt x="1" y="28"/>
                  </a:cubicBezTo>
                  <a:cubicBezTo>
                    <a:pt x="2" y="28"/>
                    <a:pt x="81" y="37"/>
                    <a:pt x="78" y="23"/>
                  </a:cubicBezTo>
                  <a:cubicBezTo>
                    <a:pt x="76" y="12"/>
                    <a:pt x="74" y="0"/>
                    <a:pt x="74" y="0"/>
                  </a:cubicBezTo>
                  <a:lnTo>
                    <a:pt x="5" y="10"/>
                  </a:lnTo>
                  <a:close/>
                </a:path>
              </a:pathLst>
            </a:custGeom>
            <a:solidFill>
              <a:srgbClr val="2E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241">
              <a:extLst>
                <a:ext uri="{FF2B5EF4-FFF2-40B4-BE49-F238E27FC236}">
                  <a16:creationId xmlns:a16="http://schemas.microsoft.com/office/drawing/2014/main" id="{90E53C73-8595-4675-A08E-9FA144BC0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3319" y="4809103"/>
              <a:ext cx="168545" cy="116950"/>
            </a:xfrm>
            <a:custGeom>
              <a:avLst/>
              <a:gdLst>
                <a:gd name="T0" fmla="*/ 107 w 198"/>
                <a:gd name="T1" fmla="*/ 3 h 136"/>
                <a:gd name="T2" fmla="*/ 48 w 198"/>
                <a:gd name="T3" fmla="*/ 51 h 136"/>
                <a:gd name="T4" fmla="*/ 1 w 198"/>
                <a:gd name="T5" fmla="*/ 91 h 136"/>
                <a:gd name="T6" fmla="*/ 134 w 198"/>
                <a:gd name="T7" fmla="*/ 102 h 136"/>
                <a:gd name="T8" fmla="*/ 191 w 198"/>
                <a:gd name="T9" fmla="*/ 66 h 136"/>
                <a:gd name="T10" fmla="*/ 193 w 198"/>
                <a:gd name="T11" fmla="*/ 6 h 136"/>
                <a:gd name="T12" fmla="*/ 107 w 198"/>
                <a:gd name="T13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36">
                  <a:moveTo>
                    <a:pt x="107" y="3"/>
                  </a:moveTo>
                  <a:cubicBezTo>
                    <a:pt x="107" y="3"/>
                    <a:pt x="81" y="43"/>
                    <a:pt x="48" y="51"/>
                  </a:cubicBezTo>
                  <a:cubicBezTo>
                    <a:pt x="15" y="59"/>
                    <a:pt x="3" y="71"/>
                    <a:pt x="1" y="91"/>
                  </a:cubicBezTo>
                  <a:cubicBezTo>
                    <a:pt x="0" y="111"/>
                    <a:pt x="79" y="136"/>
                    <a:pt x="134" y="102"/>
                  </a:cubicBezTo>
                  <a:cubicBezTo>
                    <a:pt x="170" y="79"/>
                    <a:pt x="184" y="80"/>
                    <a:pt x="191" y="66"/>
                  </a:cubicBezTo>
                  <a:cubicBezTo>
                    <a:pt x="198" y="51"/>
                    <a:pt x="193" y="10"/>
                    <a:pt x="193" y="6"/>
                  </a:cubicBezTo>
                  <a:cubicBezTo>
                    <a:pt x="194" y="0"/>
                    <a:pt x="107" y="3"/>
                    <a:pt x="107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242">
              <a:extLst>
                <a:ext uri="{FF2B5EF4-FFF2-40B4-BE49-F238E27FC236}">
                  <a16:creationId xmlns:a16="http://schemas.microsoft.com/office/drawing/2014/main" id="{AB5DDB4B-E011-4273-AC28-1F7DC447D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350" y="4795345"/>
              <a:ext cx="61915" cy="30958"/>
            </a:xfrm>
            <a:custGeom>
              <a:avLst/>
              <a:gdLst>
                <a:gd name="T0" fmla="*/ 2 w 74"/>
                <a:gd name="T1" fmla="*/ 6 h 36"/>
                <a:gd name="T2" fmla="*/ 1 w 74"/>
                <a:gd name="T3" fmla="*/ 23 h 36"/>
                <a:gd name="T4" fmla="*/ 74 w 74"/>
                <a:gd name="T5" fmla="*/ 23 h 36"/>
                <a:gd name="T6" fmla="*/ 69 w 74"/>
                <a:gd name="T7" fmla="*/ 0 h 36"/>
                <a:gd name="T8" fmla="*/ 2 w 74"/>
                <a:gd name="T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6">
                  <a:moveTo>
                    <a:pt x="2" y="6"/>
                  </a:moveTo>
                  <a:cubicBezTo>
                    <a:pt x="2" y="6"/>
                    <a:pt x="0" y="22"/>
                    <a:pt x="1" y="23"/>
                  </a:cubicBezTo>
                  <a:cubicBezTo>
                    <a:pt x="1" y="23"/>
                    <a:pt x="74" y="36"/>
                    <a:pt x="74" y="23"/>
                  </a:cubicBezTo>
                  <a:cubicBezTo>
                    <a:pt x="74" y="13"/>
                    <a:pt x="69" y="0"/>
                    <a:pt x="69" y="0"/>
                  </a:cubicBezTo>
                  <a:lnTo>
                    <a:pt x="2" y="6"/>
                  </a:lnTo>
                  <a:close/>
                </a:path>
              </a:pathLst>
            </a:custGeom>
            <a:solidFill>
              <a:srgbClr val="2F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243">
              <a:extLst>
                <a:ext uri="{FF2B5EF4-FFF2-40B4-BE49-F238E27FC236}">
                  <a16:creationId xmlns:a16="http://schemas.microsoft.com/office/drawing/2014/main" id="{B90EA461-BD44-4777-BE1B-39F70E1C3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0748" y="3832226"/>
              <a:ext cx="533154" cy="997515"/>
            </a:xfrm>
            <a:custGeom>
              <a:avLst/>
              <a:gdLst>
                <a:gd name="T0" fmla="*/ 228 w 624"/>
                <a:gd name="T1" fmla="*/ 130 h 1169"/>
                <a:gd name="T2" fmla="*/ 101 w 624"/>
                <a:gd name="T3" fmla="*/ 459 h 1169"/>
                <a:gd name="T4" fmla="*/ 38 w 624"/>
                <a:gd name="T5" fmla="*/ 718 h 1169"/>
                <a:gd name="T6" fmla="*/ 4 w 624"/>
                <a:gd name="T7" fmla="*/ 1116 h 1169"/>
                <a:gd name="T8" fmla="*/ 116 w 624"/>
                <a:gd name="T9" fmla="*/ 1129 h 1169"/>
                <a:gd name="T10" fmla="*/ 198 w 624"/>
                <a:gd name="T11" fmla="*/ 664 h 1169"/>
                <a:gd name="T12" fmla="*/ 385 w 624"/>
                <a:gd name="T13" fmla="*/ 319 h 1169"/>
                <a:gd name="T14" fmla="*/ 461 w 624"/>
                <a:gd name="T15" fmla="*/ 693 h 1169"/>
                <a:gd name="T16" fmla="*/ 502 w 624"/>
                <a:gd name="T17" fmla="*/ 1152 h 1169"/>
                <a:gd name="T18" fmla="*/ 624 w 624"/>
                <a:gd name="T19" fmla="*/ 1152 h 1169"/>
                <a:gd name="T20" fmla="*/ 601 w 624"/>
                <a:gd name="T21" fmla="*/ 692 h 1169"/>
                <a:gd name="T22" fmla="*/ 561 w 624"/>
                <a:gd name="T23" fmla="*/ 86 h 1169"/>
                <a:gd name="T24" fmla="*/ 228 w 624"/>
                <a:gd name="T25" fmla="*/ 13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4" h="1169">
                  <a:moveTo>
                    <a:pt x="228" y="130"/>
                  </a:moveTo>
                  <a:cubicBezTo>
                    <a:pt x="228" y="130"/>
                    <a:pt x="129" y="376"/>
                    <a:pt x="101" y="459"/>
                  </a:cubicBezTo>
                  <a:cubicBezTo>
                    <a:pt x="63" y="569"/>
                    <a:pt x="42" y="665"/>
                    <a:pt x="38" y="718"/>
                  </a:cubicBezTo>
                  <a:cubicBezTo>
                    <a:pt x="32" y="784"/>
                    <a:pt x="9" y="1096"/>
                    <a:pt x="4" y="1116"/>
                  </a:cubicBezTo>
                  <a:cubicBezTo>
                    <a:pt x="0" y="1135"/>
                    <a:pt x="116" y="1129"/>
                    <a:pt x="116" y="1129"/>
                  </a:cubicBezTo>
                  <a:cubicBezTo>
                    <a:pt x="116" y="1129"/>
                    <a:pt x="180" y="735"/>
                    <a:pt x="198" y="664"/>
                  </a:cubicBezTo>
                  <a:cubicBezTo>
                    <a:pt x="215" y="599"/>
                    <a:pt x="370" y="301"/>
                    <a:pt x="385" y="319"/>
                  </a:cubicBezTo>
                  <a:cubicBezTo>
                    <a:pt x="400" y="337"/>
                    <a:pt x="450" y="642"/>
                    <a:pt x="461" y="693"/>
                  </a:cubicBezTo>
                  <a:cubicBezTo>
                    <a:pt x="472" y="745"/>
                    <a:pt x="502" y="1152"/>
                    <a:pt x="502" y="1152"/>
                  </a:cubicBezTo>
                  <a:cubicBezTo>
                    <a:pt x="502" y="1152"/>
                    <a:pt x="603" y="1169"/>
                    <a:pt x="624" y="1152"/>
                  </a:cubicBezTo>
                  <a:cubicBezTo>
                    <a:pt x="624" y="1152"/>
                    <a:pt x="608" y="789"/>
                    <a:pt x="601" y="692"/>
                  </a:cubicBezTo>
                  <a:cubicBezTo>
                    <a:pt x="598" y="655"/>
                    <a:pt x="624" y="250"/>
                    <a:pt x="561" y="86"/>
                  </a:cubicBezTo>
                  <a:cubicBezTo>
                    <a:pt x="528" y="0"/>
                    <a:pt x="228" y="130"/>
                    <a:pt x="228" y="13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244">
              <a:extLst>
                <a:ext uri="{FF2B5EF4-FFF2-40B4-BE49-F238E27FC236}">
                  <a16:creationId xmlns:a16="http://schemas.microsoft.com/office/drawing/2014/main" id="{25DD8F1A-47E7-4E51-9BA6-7FDD79FA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1014" y="3417741"/>
              <a:ext cx="359450" cy="615708"/>
            </a:xfrm>
            <a:custGeom>
              <a:avLst/>
              <a:gdLst>
                <a:gd name="T0" fmla="*/ 136 w 422"/>
                <a:gd name="T1" fmla="*/ 0 h 722"/>
                <a:gd name="T2" fmla="*/ 39 w 422"/>
                <a:gd name="T3" fmla="*/ 28 h 722"/>
                <a:gd name="T4" fmla="*/ 2 w 422"/>
                <a:gd name="T5" fmla="*/ 173 h 722"/>
                <a:gd name="T6" fmla="*/ 20 w 422"/>
                <a:gd name="T7" fmla="*/ 364 h 722"/>
                <a:gd name="T8" fmla="*/ 2 w 422"/>
                <a:gd name="T9" fmla="*/ 655 h 722"/>
                <a:gd name="T10" fmla="*/ 401 w 422"/>
                <a:gd name="T11" fmla="*/ 670 h 722"/>
                <a:gd name="T12" fmla="*/ 364 w 422"/>
                <a:gd name="T13" fmla="*/ 417 h 722"/>
                <a:gd name="T14" fmla="*/ 399 w 422"/>
                <a:gd name="T15" fmla="*/ 168 h 722"/>
                <a:gd name="T16" fmla="*/ 401 w 422"/>
                <a:gd name="T17" fmla="*/ 9 h 722"/>
                <a:gd name="T18" fmla="*/ 242 w 422"/>
                <a:gd name="T19" fmla="*/ 0 h 722"/>
                <a:gd name="T20" fmla="*/ 136 w 422"/>
                <a:gd name="T21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2" h="722">
                  <a:moveTo>
                    <a:pt x="136" y="0"/>
                  </a:moveTo>
                  <a:cubicBezTo>
                    <a:pt x="136" y="0"/>
                    <a:pt x="50" y="18"/>
                    <a:pt x="39" y="28"/>
                  </a:cubicBezTo>
                  <a:cubicBezTo>
                    <a:pt x="27" y="38"/>
                    <a:pt x="3" y="144"/>
                    <a:pt x="2" y="173"/>
                  </a:cubicBezTo>
                  <a:cubicBezTo>
                    <a:pt x="0" y="201"/>
                    <a:pt x="8" y="319"/>
                    <a:pt x="20" y="364"/>
                  </a:cubicBezTo>
                  <a:cubicBezTo>
                    <a:pt x="32" y="408"/>
                    <a:pt x="9" y="593"/>
                    <a:pt x="2" y="655"/>
                  </a:cubicBezTo>
                  <a:cubicBezTo>
                    <a:pt x="2" y="655"/>
                    <a:pt x="150" y="722"/>
                    <a:pt x="401" y="670"/>
                  </a:cubicBezTo>
                  <a:cubicBezTo>
                    <a:pt x="401" y="670"/>
                    <a:pt x="357" y="478"/>
                    <a:pt x="364" y="417"/>
                  </a:cubicBezTo>
                  <a:cubicBezTo>
                    <a:pt x="374" y="339"/>
                    <a:pt x="399" y="168"/>
                    <a:pt x="399" y="168"/>
                  </a:cubicBezTo>
                  <a:cubicBezTo>
                    <a:pt x="399" y="168"/>
                    <a:pt x="422" y="5"/>
                    <a:pt x="401" y="9"/>
                  </a:cubicBezTo>
                  <a:cubicBezTo>
                    <a:pt x="332" y="22"/>
                    <a:pt x="242" y="0"/>
                    <a:pt x="242" y="0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245">
              <a:extLst>
                <a:ext uri="{FF2B5EF4-FFF2-40B4-BE49-F238E27FC236}">
                  <a16:creationId xmlns:a16="http://schemas.microsoft.com/office/drawing/2014/main" id="{7EAD437D-5F83-4ADE-B98B-FD8E21E42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766" y="3281873"/>
              <a:ext cx="118671" cy="170266"/>
            </a:xfrm>
            <a:custGeom>
              <a:avLst/>
              <a:gdLst>
                <a:gd name="T0" fmla="*/ 0 w 140"/>
                <a:gd name="T1" fmla="*/ 179 h 199"/>
                <a:gd name="T2" fmla="*/ 114 w 140"/>
                <a:gd name="T3" fmla="*/ 160 h 199"/>
                <a:gd name="T4" fmla="*/ 122 w 140"/>
                <a:gd name="T5" fmla="*/ 56 h 199"/>
                <a:gd name="T6" fmla="*/ 9 w 140"/>
                <a:gd name="T7" fmla="*/ 115 h 199"/>
                <a:gd name="T8" fmla="*/ 10 w 140"/>
                <a:gd name="T9" fmla="*/ 129 h 199"/>
                <a:gd name="T10" fmla="*/ 10 w 140"/>
                <a:gd name="T11" fmla="*/ 131 h 199"/>
                <a:gd name="T12" fmla="*/ 6 w 140"/>
                <a:gd name="T13" fmla="*/ 150 h 199"/>
                <a:gd name="T14" fmla="*/ 6 w 140"/>
                <a:gd name="T15" fmla="*/ 152 h 199"/>
                <a:gd name="T16" fmla="*/ 0 w 140"/>
                <a:gd name="T17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99">
                  <a:moveTo>
                    <a:pt x="0" y="179"/>
                  </a:moveTo>
                  <a:cubicBezTo>
                    <a:pt x="0" y="179"/>
                    <a:pt x="26" y="199"/>
                    <a:pt x="114" y="160"/>
                  </a:cubicBezTo>
                  <a:cubicBezTo>
                    <a:pt x="114" y="160"/>
                    <a:pt x="105" y="112"/>
                    <a:pt x="122" y="56"/>
                  </a:cubicBezTo>
                  <a:cubicBezTo>
                    <a:pt x="140" y="0"/>
                    <a:pt x="9" y="115"/>
                    <a:pt x="9" y="115"/>
                  </a:cubicBezTo>
                  <a:cubicBezTo>
                    <a:pt x="10" y="116"/>
                    <a:pt x="11" y="121"/>
                    <a:pt x="10" y="129"/>
                  </a:cubicBezTo>
                  <a:cubicBezTo>
                    <a:pt x="10" y="130"/>
                    <a:pt x="10" y="130"/>
                    <a:pt x="10" y="131"/>
                  </a:cubicBezTo>
                  <a:cubicBezTo>
                    <a:pt x="9" y="136"/>
                    <a:pt x="8" y="143"/>
                    <a:pt x="6" y="150"/>
                  </a:cubicBezTo>
                  <a:cubicBezTo>
                    <a:pt x="6" y="151"/>
                    <a:pt x="6" y="152"/>
                    <a:pt x="6" y="152"/>
                  </a:cubicBezTo>
                  <a:cubicBezTo>
                    <a:pt x="1" y="171"/>
                    <a:pt x="0" y="163"/>
                    <a:pt x="0" y="179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246">
              <a:extLst>
                <a:ext uri="{FF2B5EF4-FFF2-40B4-BE49-F238E27FC236}">
                  <a16:creationId xmlns:a16="http://schemas.microsoft.com/office/drawing/2014/main" id="{179AA5DC-44C5-49AC-AC33-1A10A4CC3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5925" y="3357547"/>
              <a:ext cx="84273" cy="58475"/>
            </a:xfrm>
            <a:custGeom>
              <a:avLst/>
              <a:gdLst>
                <a:gd name="T0" fmla="*/ 0 w 99"/>
                <a:gd name="T1" fmla="*/ 62 h 70"/>
                <a:gd name="T2" fmla="*/ 0 w 99"/>
                <a:gd name="T3" fmla="*/ 62 h 70"/>
                <a:gd name="T4" fmla="*/ 99 w 99"/>
                <a:gd name="T5" fmla="*/ 0 h 70"/>
                <a:gd name="T6" fmla="*/ 4 w 99"/>
                <a:gd name="T7" fmla="*/ 43 h 70"/>
                <a:gd name="T8" fmla="*/ 4 w 99"/>
                <a:gd name="T9" fmla="*/ 43 h 70"/>
                <a:gd name="T10" fmla="*/ 0 w 99"/>
                <a:gd name="T11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70">
                  <a:moveTo>
                    <a:pt x="0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63" y="70"/>
                    <a:pt x="98" y="2"/>
                    <a:pt x="99" y="0"/>
                  </a:cubicBezTo>
                  <a:cubicBezTo>
                    <a:pt x="55" y="6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8"/>
                    <a:pt x="2" y="55"/>
                    <a:pt x="0" y="62"/>
                  </a:cubicBezTo>
                  <a:close/>
                </a:path>
              </a:pathLst>
            </a:custGeom>
            <a:solidFill>
              <a:srgbClr val="A77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247">
              <a:extLst>
                <a:ext uri="{FF2B5EF4-FFF2-40B4-BE49-F238E27FC236}">
                  <a16:creationId xmlns:a16="http://schemas.microsoft.com/office/drawing/2014/main" id="{1C805A72-C04A-4D88-B306-94BD5D8FD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3568" y="3405703"/>
              <a:ext cx="123830" cy="49876"/>
            </a:xfrm>
            <a:custGeom>
              <a:avLst/>
              <a:gdLst>
                <a:gd name="T0" fmla="*/ 20 w 145"/>
                <a:gd name="T1" fmla="*/ 19 h 60"/>
                <a:gd name="T2" fmla="*/ 28 w 145"/>
                <a:gd name="T3" fmla="*/ 54 h 60"/>
                <a:gd name="T4" fmla="*/ 145 w 145"/>
                <a:gd name="T5" fmla="*/ 15 h 60"/>
                <a:gd name="T6" fmla="*/ 20 w 145"/>
                <a:gd name="T7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60">
                  <a:moveTo>
                    <a:pt x="20" y="19"/>
                  </a:moveTo>
                  <a:cubicBezTo>
                    <a:pt x="20" y="19"/>
                    <a:pt x="0" y="49"/>
                    <a:pt x="28" y="54"/>
                  </a:cubicBezTo>
                  <a:cubicBezTo>
                    <a:pt x="56" y="60"/>
                    <a:pt x="113" y="53"/>
                    <a:pt x="145" y="15"/>
                  </a:cubicBezTo>
                  <a:cubicBezTo>
                    <a:pt x="145" y="15"/>
                    <a:pt x="62" y="0"/>
                    <a:pt x="20" y="19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248">
              <a:extLst>
                <a:ext uri="{FF2B5EF4-FFF2-40B4-BE49-F238E27FC236}">
                  <a16:creationId xmlns:a16="http://schemas.microsoft.com/office/drawing/2014/main" id="{153A92FD-4955-417F-A0D5-1B6A3A1AF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5996" y="3137405"/>
              <a:ext cx="368049" cy="488438"/>
            </a:xfrm>
            <a:custGeom>
              <a:avLst/>
              <a:gdLst>
                <a:gd name="T0" fmla="*/ 9 w 430"/>
                <a:gd name="T1" fmla="*/ 491 h 573"/>
                <a:gd name="T2" fmla="*/ 61 w 430"/>
                <a:gd name="T3" fmla="*/ 391 h 573"/>
                <a:gd name="T4" fmla="*/ 139 w 430"/>
                <a:gd name="T5" fmla="*/ 342 h 573"/>
                <a:gd name="T6" fmla="*/ 267 w 430"/>
                <a:gd name="T7" fmla="*/ 288 h 573"/>
                <a:gd name="T8" fmla="*/ 305 w 430"/>
                <a:gd name="T9" fmla="*/ 180 h 573"/>
                <a:gd name="T10" fmla="*/ 363 w 430"/>
                <a:gd name="T11" fmla="*/ 0 h 573"/>
                <a:gd name="T12" fmla="*/ 430 w 430"/>
                <a:gd name="T13" fmla="*/ 15 h 573"/>
                <a:gd name="T14" fmla="*/ 374 w 430"/>
                <a:gd name="T15" fmla="*/ 285 h 573"/>
                <a:gd name="T16" fmla="*/ 321 w 430"/>
                <a:gd name="T17" fmla="*/ 370 h 573"/>
                <a:gd name="T18" fmla="*/ 165 w 430"/>
                <a:gd name="T19" fmla="*/ 477 h 573"/>
                <a:gd name="T20" fmla="*/ 9 w 430"/>
                <a:gd name="T21" fmla="*/ 49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0" h="573">
                  <a:moveTo>
                    <a:pt x="9" y="491"/>
                  </a:moveTo>
                  <a:cubicBezTo>
                    <a:pt x="0" y="472"/>
                    <a:pt x="23" y="424"/>
                    <a:pt x="61" y="391"/>
                  </a:cubicBezTo>
                  <a:cubicBezTo>
                    <a:pt x="91" y="364"/>
                    <a:pt x="123" y="348"/>
                    <a:pt x="139" y="342"/>
                  </a:cubicBezTo>
                  <a:cubicBezTo>
                    <a:pt x="155" y="336"/>
                    <a:pt x="262" y="301"/>
                    <a:pt x="267" y="288"/>
                  </a:cubicBezTo>
                  <a:cubicBezTo>
                    <a:pt x="274" y="271"/>
                    <a:pt x="303" y="187"/>
                    <a:pt x="305" y="180"/>
                  </a:cubicBezTo>
                  <a:cubicBezTo>
                    <a:pt x="309" y="165"/>
                    <a:pt x="363" y="0"/>
                    <a:pt x="363" y="0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30" y="15"/>
                    <a:pt x="380" y="254"/>
                    <a:pt x="374" y="285"/>
                  </a:cubicBezTo>
                  <a:cubicBezTo>
                    <a:pt x="370" y="305"/>
                    <a:pt x="366" y="341"/>
                    <a:pt x="321" y="370"/>
                  </a:cubicBezTo>
                  <a:cubicBezTo>
                    <a:pt x="276" y="399"/>
                    <a:pt x="175" y="473"/>
                    <a:pt x="165" y="477"/>
                  </a:cubicBezTo>
                  <a:cubicBezTo>
                    <a:pt x="155" y="481"/>
                    <a:pt x="49" y="573"/>
                    <a:pt x="9" y="491"/>
                  </a:cubicBezTo>
                  <a:close/>
                </a:path>
              </a:pathLst>
            </a:custGeom>
            <a:solidFill>
              <a:srgbClr val="BF3B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52" name="Freeform 249">
            <a:extLst>
              <a:ext uri="{FF2B5EF4-FFF2-40B4-BE49-F238E27FC236}">
                <a16:creationId xmlns:a16="http://schemas.microsoft.com/office/drawing/2014/main" id="{62AB9C1D-81B3-4C45-950C-408604CE5692}"/>
              </a:ext>
            </a:extLst>
          </p:cNvPr>
          <p:cNvSpPr>
            <a:spLocks/>
          </p:cNvSpPr>
          <p:nvPr/>
        </p:nvSpPr>
        <p:spPr bwMode="auto">
          <a:xfrm>
            <a:off x="9996233" y="5864858"/>
            <a:ext cx="245602" cy="134453"/>
          </a:xfrm>
          <a:custGeom>
            <a:avLst/>
            <a:gdLst>
              <a:gd name="T0" fmla="*/ 171 w 276"/>
              <a:gd name="T1" fmla="*/ 7 h 151"/>
              <a:gd name="T2" fmla="*/ 133 w 276"/>
              <a:gd name="T3" fmla="*/ 27 h 151"/>
              <a:gd name="T4" fmla="*/ 59 w 276"/>
              <a:gd name="T5" fmla="*/ 70 h 151"/>
              <a:gd name="T6" fmla="*/ 5 w 276"/>
              <a:gd name="T7" fmla="*/ 105 h 151"/>
              <a:gd name="T8" fmla="*/ 189 w 276"/>
              <a:gd name="T9" fmla="*/ 125 h 151"/>
              <a:gd name="T10" fmla="*/ 276 w 276"/>
              <a:gd name="T11" fmla="*/ 89 h 151"/>
              <a:gd name="T12" fmla="*/ 259 w 276"/>
              <a:gd name="T13" fmla="*/ 3 h 151"/>
              <a:gd name="T14" fmla="*/ 171 w 276"/>
              <a:gd name="T15" fmla="*/ 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" h="151">
                <a:moveTo>
                  <a:pt x="171" y="7"/>
                </a:moveTo>
                <a:cubicBezTo>
                  <a:pt x="171" y="7"/>
                  <a:pt x="153" y="13"/>
                  <a:pt x="133" y="27"/>
                </a:cubicBezTo>
                <a:cubicBezTo>
                  <a:pt x="114" y="41"/>
                  <a:pt x="88" y="65"/>
                  <a:pt x="59" y="70"/>
                </a:cubicBezTo>
                <a:cubicBezTo>
                  <a:pt x="30" y="75"/>
                  <a:pt x="0" y="75"/>
                  <a:pt x="5" y="105"/>
                </a:cubicBezTo>
                <a:cubicBezTo>
                  <a:pt x="9" y="136"/>
                  <a:pt x="104" y="151"/>
                  <a:pt x="189" y="125"/>
                </a:cubicBezTo>
                <a:cubicBezTo>
                  <a:pt x="274" y="99"/>
                  <a:pt x="276" y="97"/>
                  <a:pt x="276" y="89"/>
                </a:cubicBezTo>
                <a:cubicBezTo>
                  <a:pt x="276" y="82"/>
                  <a:pt x="263" y="5"/>
                  <a:pt x="259" y="3"/>
                </a:cubicBezTo>
                <a:cubicBezTo>
                  <a:pt x="255" y="0"/>
                  <a:pt x="171" y="7"/>
                  <a:pt x="171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3" name="Freeform 250">
            <a:extLst>
              <a:ext uri="{FF2B5EF4-FFF2-40B4-BE49-F238E27FC236}">
                <a16:creationId xmlns:a16="http://schemas.microsoft.com/office/drawing/2014/main" id="{A6092B9B-F47B-4A2A-A435-37EE5154438E}"/>
              </a:ext>
            </a:extLst>
          </p:cNvPr>
          <p:cNvSpPr>
            <a:spLocks/>
          </p:cNvSpPr>
          <p:nvPr/>
        </p:nvSpPr>
        <p:spPr bwMode="auto">
          <a:xfrm>
            <a:off x="10473094" y="5825417"/>
            <a:ext cx="213333" cy="116527"/>
          </a:xfrm>
          <a:custGeom>
            <a:avLst/>
            <a:gdLst>
              <a:gd name="T0" fmla="*/ 131 w 239"/>
              <a:gd name="T1" fmla="*/ 24 h 132"/>
              <a:gd name="T2" fmla="*/ 69 w 239"/>
              <a:gd name="T3" fmla="*/ 64 h 132"/>
              <a:gd name="T4" fmla="*/ 2 w 239"/>
              <a:gd name="T5" fmla="*/ 97 h 132"/>
              <a:gd name="T6" fmla="*/ 13 w 239"/>
              <a:gd name="T7" fmla="*/ 122 h 132"/>
              <a:gd name="T8" fmla="*/ 207 w 239"/>
              <a:gd name="T9" fmla="*/ 113 h 132"/>
              <a:gd name="T10" fmla="*/ 202 w 239"/>
              <a:gd name="T11" fmla="*/ 0 h 132"/>
              <a:gd name="T12" fmla="*/ 131 w 239"/>
              <a:gd name="T13" fmla="*/ 2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132">
                <a:moveTo>
                  <a:pt x="131" y="24"/>
                </a:moveTo>
                <a:cubicBezTo>
                  <a:pt x="131" y="24"/>
                  <a:pt x="98" y="58"/>
                  <a:pt x="69" y="64"/>
                </a:cubicBezTo>
                <a:cubicBezTo>
                  <a:pt x="41" y="70"/>
                  <a:pt x="4" y="79"/>
                  <a:pt x="2" y="97"/>
                </a:cubicBezTo>
                <a:cubicBezTo>
                  <a:pt x="0" y="116"/>
                  <a:pt x="12" y="121"/>
                  <a:pt x="13" y="122"/>
                </a:cubicBezTo>
                <a:cubicBezTo>
                  <a:pt x="20" y="127"/>
                  <a:pt x="155" y="132"/>
                  <a:pt x="207" y="113"/>
                </a:cubicBezTo>
                <a:cubicBezTo>
                  <a:pt x="239" y="100"/>
                  <a:pt x="202" y="0"/>
                  <a:pt x="202" y="0"/>
                </a:cubicBezTo>
                <a:lnTo>
                  <a:pt x="131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4" name="Freeform 251">
            <a:extLst>
              <a:ext uri="{FF2B5EF4-FFF2-40B4-BE49-F238E27FC236}">
                <a16:creationId xmlns:a16="http://schemas.microsoft.com/office/drawing/2014/main" id="{57327A63-13AE-48EE-9887-CDB41406FF98}"/>
              </a:ext>
            </a:extLst>
          </p:cNvPr>
          <p:cNvSpPr>
            <a:spLocks/>
          </p:cNvSpPr>
          <p:nvPr/>
        </p:nvSpPr>
        <p:spPr bwMode="auto">
          <a:xfrm>
            <a:off x="10223907" y="4393043"/>
            <a:ext cx="103977" cy="252774"/>
          </a:xfrm>
          <a:custGeom>
            <a:avLst/>
            <a:gdLst>
              <a:gd name="T0" fmla="*/ 117 w 117"/>
              <a:gd name="T1" fmla="*/ 176 h 284"/>
              <a:gd name="T2" fmla="*/ 23 w 117"/>
              <a:gd name="T3" fmla="*/ 252 h 284"/>
              <a:gd name="T4" fmla="*/ 9 w 117"/>
              <a:gd name="T5" fmla="*/ 176 h 284"/>
              <a:gd name="T6" fmla="*/ 0 w 117"/>
              <a:gd name="T7" fmla="*/ 150 h 284"/>
              <a:gd name="T8" fmla="*/ 0 w 117"/>
              <a:gd name="T9" fmla="*/ 150 h 284"/>
              <a:gd name="T10" fmla="*/ 101 w 117"/>
              <a:gd name="T11" fmla="*/ 47 h 284"/>
              <a:gd name="T12" fmla="*/ 117 w 117"/>
              <a:gd name="T13" fmla="*/ 176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284">
                <a:moveTo>
                  <a:pt x="117" y="176"/>
                </a:moveTo>
                <a:cubicBezTo>
                  <a:pt x="117" y="176"/>
                  <a:pt x="20" y="284"/>
                  <a:pt x="23" y="252"/>
                </a:cubicBezTo>
                <a:cubicBezTo>
                  <a:pt x="25" y="233"/>
                  <a:pt x="16" y="200"/>
                  <a:pt x="9" y="176"/>
                </a:cubicBezTo>
                <a:cubicBezTo>
                  <a:pt x="4" y="161"/>
                  <a:pt x="0" y="150"/>
                  <a:pt x="0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1" y="148"/>
                  <a:pt x="105" y="0"/>
                  <a:pt x="101" y="47"/>
                </a:cubicBezTo>
                <a:cubicBezTo>
                  <a:pt x="97" y="93"/>
                  <a:pt x="117" y="176"/>
                  <a:pt x="117" y="176"/>
                </a:cubicBezTo>
                <a:close/>
              </a:path>
            </a:pathLst>
          </a:custGeom>
          <a:solidFill>
            <a:srgbClr val="EEA9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5" name="Freeform 252">
            <a:extLst>
              <a:ext uri="{FF2B5EF4-FFF2-40B4-BE49-F238E27FC236}">
                <a16:creationId xmlns:a16="http://schemas.microsoft.com/office/drawing/2014/main" id="{38302282-0B54-4B25-B4C5-05FCCC3D65B1}"/>
              </a:ext>
            </a:extLst>
          </p:cNvPr>
          <p:cNvSpPr>
            <a:spLocks/>
          </p:cNvSpPr>
          <p:nvPr/>
        </p:nvSpPr>
        <p:spPr bwMode="auto">
          <a:xfrm>
            <a:off x="10259761" y="5022283"/>
            <a:ext cx="399774" cy="844368"/>
          </a:xfrm>
          <a:custGeom>
            <a:avLst/>
            <a:gdLst>
              <a:gd name="T0" fmla="*/ 42 w 451"/>
              <a:gd name="T1" fmla="*/ 279 h 951"/>
              <a:gd name="T2" fmla="*/ 7 w 451"/>
              <a:gd name="T3" fmla="*/ 453 h 951"/>
              <a:gd name="T4" fmla="*/ 97 w 451"/>
              <a:gd name="T5" fmla="*/ 589 h 951"/>
              <a:gd name="T6" fmla="*/ 324 w 451"/>
              <a:gd name="T7" fmla="*/ 946 h 951"/>
              <a:gd name="T8" fmla="*/ 451 w 451"/>
              <a:gd name="T9" fmla="*/ 897 h 951"/>
              <a:gd name="T10" fmla="*/ 243 w 451"/>
              <a:gd name="T11" fmla="*/ 508 h 951"/>
              <a:gd name="T12" fmla="*/ 201 w 451"/>
              <a:gd name="T13" fmla="*/ 363 h 951"/>
              <a:gd name="T14" fmla="*/ 273 w 451"/>
              <a:gd name="T15" fmla="*/ 70 h 951"/>
              <a:gd name="T16" fmla="*/ 42 w 451"/>
              <a:gd name="T17" fmla="*/ 279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1" h="951">
                <a:moveTo>
                  <a:pt x="42" y="279"/>
                </a:moveTo>
                <a:cubicBezTo>
                  <a:pt x="42" y="279"/>
                  <a:pt x="0" y="427"/>
                  <a:pt x="7" y="453"/>
                </a:cubicBezTo>
                <a:cubicBezTo>
                  <a:pt x="14" y="479"/>
                  <a:pt x="87" y="575"/>
                  <a:pt x="97" y="589"/>
                </a:cubicBezTo>
                <a:cubicBezTo>
                  <a:pt x="110" y="609"/>
                  <a:pt x="322" y="940"/>
                  <a:pt x="324" y="946"/>
                </a:cubicBezTo>
                <a:cubicBezTo>
                  <a:pt x="326" y="951"/>
                  <a:pt x="446" y="923"/>
                  <a:pt x="451" y="897"/>
                </a:cubicBezTo>
                <a:cubicBezTo>
                  <a:pt x="451" y="897"/>
                  <a:pt x="283" y="554"/>
                  <a:pt x="243" y="508"/>
                </a:cubicBezTo>
                <a:cubicBezTo>
                  <a:pt x="204" y="463"/>
                  <a:pt x="194" y="416"/>
                  <a:pt x="201" y="363"/>
                </a:cubicBezTo>
                <a:cubicBezTo>
                  <a:pt x="207" y="311"/>
                  <a:pt x="285" y="140"/>
                  <a:pt x="273" y="70"/>
                </a:cubicBezTo>
                <a:cubicBezTo>
                  <a:pt x="261" y="0"/>
                  <a:pt x="49" y="205"/>
                  <a:pt x="42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6" name="Freeform 253">
            <a:extLst>
              <a:ext uri="{FF2B5EF4-FFF2-40B4-BE49-F238E27FC236}">
                <a16:creationId xmlns:a16="http://schemas.microsoft.com/office/drawing/2014/main" id="{240C9B64-0E1E-4DF3-A509-E390FE5D1CF8}"/>
              </a:ext>
            </a:extLst>
          </p:cNvPr>
          <p:cNvSpPr>
            <a:spLocks/>
          </p:cNvSpPr>
          <p:nvPr/>
        </p:nvSpPr>
        <p:spPr bwMode="auto">
          <a:xfrm>
            <a:off x="9917355" y="5022283"/>
            <a:ext cx="591595" cy="860501"/>
          </a:xfrm>
          <a:custGeom>
            <a:avLst/>
            <a:gdLst>
              <a:gd name="T0" fmla="*/ 349 w 666"/>
              <a:gd name="T1" fmla="*/ 82 h 968"/>
              <a:gd name="T2" fmla="*/ 31 w 666"/>
              <a:gd name="T3" fmla="*/ 342 h 968"/>
              <a:gd name="T4" fmla="*/ 40 w 666"/>
              <a:gd name="T5" fmla="*/ 473 h 968"/>
              <a:gd name="T6" fmla="*/ 240 w 666"/>
              <a:gd name="T7" fmla="*/ 957 h 968"/>
              <a:gd name="T8" fmla="*/ 391 w 666"/>
              <a:gd name="T9" fmla="*/ 939 h 968"/>
              <a:gd name="T10" fmla="*/ 231 w 666"/>
              <a:gd name="T11" fmla="*/ 466 h 968"/>
              <a:gd name="T12" fmla="*/ 336 w 666"/>
              <a:gd name="T13" fmla="*/ 355 h 968"/>
              <a:gd name="T14" fmla="*/ 653 w 666"/>
              <a:gd name="T15" fmla="*/ 131 h 968"/>
              <a:gd name="T16" fmla="*/ 653 w 666"/>
              <a:gd name="T17" fmla="*/ 44 h 968"/>
              <a:gd name="T18" fmla="*/ 349 w 666"/>
              <a:gd name="T19" fmla="*/ 82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6" h="968">
                <a:moveTo>
                  <a:pt x="349" y="82"/>
                </a:moveTo>
                <a:cubicBezTo>
                  <a:pt x="349" y="82"/>
                  <a:pt x="63" y="298"/>
                  <a:pt x="31" y="342"/>
                </a:cubicBezTo>
                <a:cubicBezTo>
                  <a:pt x="0" y="386"/>
                  <a:pt x="35" y="452"/>
                  <a:pt x="40" y="473"/>
                </a:cubicBezTo>
                <a:cubicBezTo>
                  <a:pt x="45" y="495"/>
                  <a:pt x="237" y="920"/>
                  <a:pt x="240" y="957"/>
                </a:cubicBezTo>
                <a:cubicBezTo>
                  <a:pt x="240" y="957"/>
                  <a:pt x="368" y="968"/>
                  <a:pt x="391" y="939"/>
                </a:cubicBezTo>
                <a:cubicBezTo>
                  <a:pt x="391" y="939"/>
                  <a:pt x="251" y="536"/>
                  <a:pt x="231" y="466"/>
                </a:cubicBezTo>
                <a:cubicBezTo>
                  <a:pt x="210" y="397"/>
                  <a:pt x="280" y="380"/>
                  <a:pt x="336" y="355"/>
                </a:cubicBezTo>
                <a:cubicBezTo>
                  <a:pt x="392" y="330"/>
                  <a:pt x="639" y="186"/>
                  <a:pt x="653" y="131"/>
                </a:cubicBezTo>
                <a:cubicBezTo>
                  <a:pt x="666" y="82"/>
                  <a:pt x="653" y="44"/>
                  <a:pt x="653" y="44"/>
                </a:cubicBezTo>
                <a:cubicBezTo>
                  <a:pt x="653" y="44"/>
                  <a:pt x="584" y="0"/>
                  <a:pt x="349" y="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7" name="Freeform 254">
            <a:extLst>
              <a:ext uri="{FF2B5EF4-FFF2-40B4-BE49-F238E27FC236}">
                <a16:creationId xmlns:a16="http://schemas.microsoft.com/office/drawing/2014/main" id="{CCA6F4EE-8B3D-40AC-8890-5E460FE3016E}"/>
              </a:ext>
            </a:extLst>
          </p:cNvPr>
          <p:cNvSpPr>
            <a:spLocks/>
          </p:cNvSpPr>
          <p:nvPr/>
        </p:nvSpPr>
        <p:spPr bwMode="auto">
          <a:xfrm>
            <a:off x="10042843" y="4391249"/>
            <a:ext cx="261736" cy="315517"/>
          </a:xfrm>
          <a:custGeom>
            <a:avLst/>
            <a:gdLst>
              <a:gd name="T0" fmla="*/ 191 w 294"/>
              <a:gd name="T1" fmla="*/ 355 h 355"/>
              <a:gd name="T2" fmla="*/ 3 w 294"/>
              <a:gd name="T3" fmla="*/ 247 h 355"/>
              <a:gd name="T4" fmla="*/ 174 w 294"/>
              <a:gd name="T5" fmla="*/ 0 h 355"/>
              <a:gd name="T6" fmla="*/ 231 w 294"/>
              <a:gd name="T7" fmla="*/ 37 h 355"/>
              <a:gd name="T8" fmla="*/ 150 w 294"/>
              <a:gd name="T9" fmla="*/ 251 h 355"/>
              <a:gd name="T10" fmla="*/ 294 w 294"/>
              <a:gd name="T11" fmla="*/ 306 h 355"/>
              <a:gd name="T12" fmla="*/ 191 w 294"/>
              <a:gd name="T13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" h="355">
                <a:moveTo>
                  <a:pt x="191" y="355"/>
                </a:moveTo>
                <a:cubicBezTo>
                  <a:pt x="191" y="355"/>
                  <a:pt x="0" y="288"/>
                  <a:pt x="3" y="247"/>
                </a:cubicBezTo>
                <a:cubicBezTo>
                  <a:pt x="7" y="205"/>
                  <a:pt x="174" y="0"/>
                  <a:pt x="174" y="0"/>
                </a:cubicBezTo>
                <a:cubicBezTo>
                  <a:pt x="231" y="37"/>
                  <a:pt x="231" y="37"/>
                  <a:pt x="231" y="37"/>
                </a:cubicBezTo>
                <a:cubicBezTo>
                  <a:pt x="150" y="251"/>
                  <a:pt x="150" y="251"/>
                  <a:pt x="150" y="251"/>
                </a:cubicBezTo>
                <a:cubicBezTo>
                  <a:pt x="294" y="306"/>
                  <a:pt x="294" y="306"/>
                  <a:pt x="294" y="306"/>
                </a:cubicBezTo>
                <a:lnTo>
                  <a:pt x="191" y="355"/>
                </a:lnTo>
                <a:close/>
              </a:path>
            </a:pathLst>
          </a:custGeom>
          <a:solidFill>
            <a:srgbClr val="222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8" name="Freeform 255">
            <a:extLst>
              <a:ext uri="{FF2B5EF4-FFF2-40B4-BE49-F238E27FC236}">
                <a16:creationId xmlns:a16="http://schemas.microsoft.com/office/drawing/2014/main" id="{5DA68F41-90C6-43D5-9F51-305324D2FF7F}"/>
              </a:ext>
            </a:extLst>
          </p:cNvPr>
          <p:cNvSpPr>
            <a:spLocks/>
          </p:cNvSpPr>
          <p:nvPr/>
        </p:nvSpPr>
        <p:spPr bwMode="auto">
          <a:xfrm>
            <a:off x="10223907" y="4495226"/>
            <a:ext cx="114734" cy="127284"/>
          </a:xfrm>
          <a:custGeom>
            <a:avLst/>
            <a:gdLst>
              <a:gd name="T0" fmla="*/ 128 w 128"/>
              <a:gd name="T1" fmla="*/ 55 h 143"/>
              <a:gd name="T2" fmla="*/ 106 w 128"/>
              <a:gd name="T3" fmla="*/ 0 h 143"/>
              <a:gd name="T4" fmla="*/ 0 w 128"/>
              <a:gd name="T5" fmla="*/ 94 h 143"/>
              <a:gd name="T6" fmla="*/ 1 w 128"/>
              <a:gd name="T7" fmla="*/ 143 h 143"/>
              <a:gd name="T8" fmla="*/ 128 w 128"/>
              <a:gd name="T9" fmla="*/ 5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43">
                <a:moveTo>
                  <a:pt x="128" y="55"/>
                </a:moveTo>
                <a:cubicBezTo>
                  <a:pt x="128" y="55"/>
                  <a:pt x="106" y="10"/>
                  <a:pt x="106" y="0"/>
                </a:cubicBezTo>
                <a:cubicBezTo>
                  <a:pt x="106" y="0"/>
                  <a:pt x="9" y="76"/>
                  <a:pt x="0" y="94"/>
                </a:cubicBezTo>
                <a:cubicBezTo>
                  <a:pt x="0" y="94"/>
                  <a:pt x="5" y="127"/>
                  <a:pt x="1" y="143"/>
                </a:cubicBezTo>
                <a:lnTo>
                  <a:pt x="128" y="55"/>
                </a:lnTo>
                <a:close/>
              </a:path>
            </a:pathLst>
          </a:custGeom>
          <a:solidFill>
            <a:srgbClr val="3236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59" name="Freeform 256">
            <a:extLst>
              <a:ext uri="{FF2B5EF4-FFF2-40B4-BE49-F238E27FC236}">
                <a16:creationId xmlns:a16="http://schemas.microsoft.com/office/drawing/2014/main" id="{71AA6D5C-4724-47B6-84B1-F04479F07727}"/>
              </a:ext>
            </a:extLst>
          </p:cNvPr>
          <p:cNvSpPr>
            <a:spLocks/>
          </p:cNvSpPr>
          <p:nvPr/>
        </p:nvSpPr>
        <p:spPr bwMode="auto">
          <a:xfrm>
            <a:off x="10162955" y="4536459"/>
            <a:ext cx="362127" cy="648961"/>
          </a:xfrm>
          <a:custGeom>
            <a:avLst/>
            <a:gdLst>
              <a:gd name="T0" fmla="*/ 198 w 408"/>
              <a:gd name="T1" fmla="*/ 10 h 732"/>
              <a:gd name="T2" fmla="*/ 149 w 408"/>
              <a:gd name="T3" fmla="*/ 19 h 732"/>
              <a:gd name="T4" fmla="*/ 0 w 408"/>
              <a:gd name="T5" fmla="*/ 146 h 732"/>
              <a:gd name="T6" fmla="*/ 46 w 408"/>
              <a:gd name="T7" fmla="*/ 386 h 732"/>
              <a:gd name="T8" fmla="*/ 63 w 408"/>
              <a:gd name="T9" fmla="*/ 732 h 732"/>
              <a:gd name="T10" fmla="*/ 226 w 408"/>
              <a:gd name="T11" fmla="*/ 682 h 732"/>
              <a:gd name="T12" fmla="*/ 408 w 408"/>
              <a:gd name="T13" fmla="*/ 598 h 732"/>
              <a:gd name="T14" fmla="*/ 337 w 408"/>
              <a:gd name="T15" fmla="*/ 389 h 732"/>
              <a:gd name="T16" fmla="*/ 198 w 408"/>
              <a:gd name="T17" fmla="*/ 1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8" h="732">
                <a:moveTo>
                  <a:pt x="198" y="10"/>
                </a:moveTo>
                <a:cubicBezTo>
                  <a:pt x="198" y="10"/>
                  <a:pt x="179" y="0"/>
                  <a:pt x="149" y="19"/>
                </a:cubicBezTo>
                <a:cubicBezTo>
                  <a:pt x="120" y="38"/>
                  <a:pt x="19" y="140"/>
                  <a:pt x="0" y="146"/>
                </a:cubicBezTo>
                <a:cubicBezTo>
                  <a:pt x="0" y="146"/>
                  <a:pt x="44" y="336"/>
                  <a:pt x="46" y="386"/>
                </a:cubicBezTo>
                <a:cubicBezTo>
                  <a:pt x="49" y="436"/>
                  <a:pt x="82" y="698"/>
                  <a:pt x="63" y="732"/>
                </a:cubicBezTo>
                <a:cubicBezTo>
                  <a:pt x="63" y="732"/>
                  <a:pt x="136" y="712"/>
                  <a:pt x="226" y="682"/>
                </a:cubicBezTo>
                <a:cubicBezTo>
                  <a:pt x="321" y="650"/>
                  <a:pt x="408" y="598"/>
                  <a:pt x="408" y="598"/>
                </a:cubicBezTo>
                <a:cubicBezTo>
                  <a:pt x="408" y="598"/>
                  <a:pt x="344" y="440"/>
                  <a:pt x="337" y="389"/>
                </a:cubicBezTo>
                <a:cubicBezTo>
                  <a:pt x="331" y="336"/>
                  <a:pt x="278" y="74"/>
                  <a:pt x="198" y="10"/>
                </a:cubicBez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0" name="Freeform 257">
            <a:extLst>
              <a:ext uri="{FF2B5EF4-FFF2-40B4-BE49-F238E27FC236}">
                <a16:creationId xmlns:a16="http://schemas.microsoft.com/office/drawing/2014/main" id="{80C8561F-098A-4A8E-818D-FC301354C1BF}"/>
              </a:ext>
            </a:extLst>
          </p:cNvPr>
          <p:cNvSpPr>
            <a:spLocks/>
          </p:cNvSpPr>
          <p:nvPr/>
        </p:nvSpPr>
        <p:spPr bwMode="auto">
          <a:xfrm>
            <a:off x="10102004" y="4350018"/>
            <a:ext cx="17928" cy="86051"/>
          </a:xfrm>
          <a:custGeom>
            <a:avLst/>
            <a:gdLst>
              <a:gd name="T0" fmla="*/ 20 w 20"/>
              <a:gd name="T1" fmla="*/ 96 h 96"/>
              <a:gd name="T2" fmla="*/ 2 w 20"/>
              <a:gd name="T3" fmla="*/ 42 h 96"/>
              <a:gd name="T4" fmla="*/ 1 w 20"/>
              <a:gd name="T5" fmla="*/ 15 h 96"/>
              <a:gd name="T6" fmla="*/ 20 w 20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96">
                <a:moveTo>
                  <a:pt x="20" y="96"/>
                </a:moveTo>
                <a:cubicBezTo>
                  <a:pt x="20" y="96"/>
                  <a:pt x="5" y="80"/>
                  <a:pt x="2" y="42"/>
                </a:cubicBezTo>
                <a:cubicBezTo>
                  <a:pt x="0" y="0"/>
                  <a:pt x="1" y="15"/>
                  <a:pt x="1" y="15"/>
                </a:cubicBezTo>
                <a:lnTo>
                  <a:pt x="20" y="96"/>
                </a:lnTo>
                <a:close/>
              </a:path>
            </a:pathLst>
          </a:custGeom>
          <a:solidFill>
            <a:srgbClr val="EEA9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1" name="Freeform 258">
            <a:extLst>
              <a:ext uri="{FF2B5EF4-FFF2-40B4-BE49-F238E27FC236}">
                <a16:creationId xmlns:a16="http://schemas.microsoft.com/office/drawing/2014/main" id="{0F531974-2A71-4533-9879-744EB1A20984}"/>
              </a:ext>
            </a:extLst>
          </p:cNvPr>
          <p:cNvSpPr>
            <a:spLocks/>
          </p:cNvSpPr>
          <p:nvPr/>
        </p:nvSpPr>
        <p:spPr bwMode="auto">
          <a:xfrm>
            <a:off x="10094832" y="4351809"/>
            <a:ext cx="116527" cy="66330"/>
          </a:xfrm>
          <a:custGeom>
            <a:avLst/>
            <a:gdLst>
              <a:gd name="T0" fmla="*/ 131 w 131"/>
              <a:gd name="T1" fmla="*/ 75 h 75"/>
              <a:gd name="T2" fmla="*/ 60 w 131"/>
              <a:gd name="T3" fmla="*/ 51 h 75"/>
              <a:gd name="T4" fmla="*/ 10 w 131"/>
              <a:gd name="T5" fmla="*/ 68 h 75"/>
              <a:gd name="T6" fmla="*/ 9 w 131"/>
              <a:gd name="T7" fmla="*/ 15 h 75"/>
              <a:gd name="T8" fmla="*/ 131 w 131"/>
              <a:gd name="T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75">
                <a:moveTo>
                  <a:pt x="131" y="75"/>
                </a:moveTo>
                <a:cubicBezTo>
                  <a:pt x="131" y="75"/>
                  <a:pt x="84" y="51"/>
                  <a:pt x="60" y="51"/>
                </a:cubicBezTo>
                <a:cubicBezTo>
                  <a:pt x="36" y="51"/>
                  <a:pt x="10" y="68"/>
                  <a:pt x="10" y="68"/>
                </a:cubicBezTo>
                <a:cubicBezTo>
                  <a:pt x="10" y="68"/>
                  <a:pt x="0" y="30"/>
                  <a:pt x="9" y="15"/>
                </a:cubicBezTo>
                <a:cubicBezTo>
                  <a:pt x="18" y="0"/>
                  <a:pt x="131" y="75"/>
                  <a:pt x="131" y="75"/>
                </a:cubicBezTo>
                <a:close/>
              </a:path>
            </a:pathLst>
          </a:custGeom>
          <a:solidFill>
            <a:srgbClr val="5C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2" name="Freeform 259">
            <a:extLst>
              <a:ext uri="{FF2B5EF4-FFF2-40B4-BE49-F238E27FC236}">
                <a16:creationId xmlns:a16="http://schemas.microsoft.com/office/drawing/2014/main" id="{0BC4FFA3-DBB7-44E7-87D7-6181A90844D4}"/>
              </a:ext>
            </a:extLst>
          </p:cNvPr>
          <p:cNvSpPr>
            <a:spLocks/>
          </p:cNvSpPr>
          <p:nvPr/>
        </p:nvSpPr>
        <p:spPr bwMode="auto">
          <a:xfrm>
            <a:off x="10223907" y="4459372"/>
            <a:ext cx="60952" cy="89636"/>
          </a:xfrm>
          <a:custGeom>
            <a:avLst/>
            <a:gdLst>
              <a:gd name="T0" fmla="*/ 68 w 68"/>
              <a:gd name="T1" fmla="*/ 0 h 101"/>
              <a:gd name="T2" fmla="*/ 9 w 68"/>
              <a:gd name="T3" fmla="*/ 101 h 101"/>
              <a:gd name="T4" fmla="*/ 9 w 68"/>
              <a:gd name="T5" fmla="*/ 101 h 101"/>
              <a:gd name="T6" fmla="*/ 0 w 68"/>
              <a:gd name="T7" fmla="*/ 75 h 101"/>
              <a:gd name="T8" fmla="*/ 0 w 68"/>
              <a:gd name="T9" fmla="*/ 75 h 101"/>
              <a:gd name="T10" fmla="*/ 68 w 68"/>
              <a:gd name="T11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101">
                <a:moveTo>
                  <a:pt x="68" y="0"/>
                </a:moveTo>
                <a:cubicBezTo>
                  <a:pt x="68" y="0"/>
                  <a:pt x="55" y="69"/>
                  <a:pt x="9" y="101"/>
                </a:cubicBezTo>
                <a:cubicBezTo>
                  <a:pt x="9" y="101"/>
                  <a:pt x="9" y="101"/>
                  <a:pt x="9" y="101"/>
                </a:cubicBezTo>
                <a:cubicBezTo>
                  <a:pt x="4" y="86"/>
                  <a:pt x="0" y="75"/>
                  <a:pt x="0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74"/>
                  <a:pt x="47" y="49"/>
                  <a:pt x="68" y="0"/>
                </a:cubicBezTo>
                <a:close/>
              </a:path>
            </a:pathLst>
          </a:custGeom>
          <a:solidFill>
            <a:srgbClr val="A878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3" name="Freeform 260">
            <a:extLst>
              <a:ext uri="{FF2B5EF4-FFF2-40B4-BE49-F238E27FC236}">
                <a16:creationId xmlns:a16="http://schemas.microsoft.com/office/drawing/2014/main" id="{1A0FE2E2-5367-4C10-9911-4D489AAA8832}"/>
              </a:ext>
            </a:extLst>
          </p:cNvPr>
          <p:cNvSpPr>
            <a:spLocks/>
          </p:cNvSpPr>
          <p:nvPr/>
        </p:nvSpPr>
        <p:spPr bwMode="auto">
          <a:xfrm>
            <a:off x="10091248" y="4285479"/>
            <a:ext cx="89636" cy="177479"/>
          </a:xfrm>
          <a:custGeom>
            <a:avLst/>
            <a:gdLst>
              <a:gd name="T0" fmla="*/ 102 w 102"/>
              <a:gd name="T1" fmla="*/ 62 h 199"/>
              <a:gd name="T2" fmla="*/ 67 w 102"/>
              <a:gd name="T3" fmla="*/ 177 h 199"/>
              <a:gd name="T4" fmla="*/ 0 w 102"/>
              <a:gd name="T5" fmla="*/ 157 h 199"/>
              <a:gd name="T6" fmla="*/ 35 w 102"/>
              <a:gd name="T7" fmla="*/ 39 h 199"/>
              <a:gd name="T8" fmla="*/ 102 w 102"/>
              <a:gd name="T9" fmla="*/ 6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199">
                <a:moveTo>
                  <a:pt x="102" y="62"/>
                </a:moveTo>
                <a:cubicBezTo>
                  <a:pt x="102" y="62"/>
                  <a:pt x="70" y="156"/>
                  <a:pt x="67" y="177"/>
                </a:cubicBezTo>
                <a:cubicBezTo>
                  <a:pt x="64" y="199"/>
                  <a:pt x="0" y="157"/>
                  <a:pt x="0" y="157"/>
                </a:cubicBezTo>
                <a:cubicBezTo>
                  <a:pt x="0" y="157"/>
                  <a:pt x="29" y="78"/>
                  <a:pt x="35" y="39"/>
                </a:cubicBezTo>
                <a:cubicBezTo>
                  <a:pt x="42" y="0"/>
                  <a:pt x="102" y="62"/>
                  <a:pt x="102" y="62"/>
                </a:cubicBezTo>
                <a:close/>
              </a:path>
            </a:pathLst>
          </a:custGeom>
          <a:solidFill>
            <a:srgbClr val="EFA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4" name="Freeform 261">
            <a:extLst>
              <a:ext uri="{FF2B5EF4-FFF2-40B4-BE49-F238E27FC236}">
                <a16:creationId xmlns:a16="http://schemas.microsoft.com/office/drawing/2014/main" id="{15ABFE51-28EF-4573-B894-EDEB5F044AA2}"/>
              </a:ext>
            </a:extLst>
          </p:cNvPr>
          <p:cNvSpPr>
            <a:spLocks/>
          </p:cNvSpPr>
          <p:nvPr/>
        </p:nvSpPr>
        <p:spPr bwMode="auto">
          <a:xfrm>
            <a:off x="9976514" y="4337467"/>
            <a:ext cx="387226" cy="401568"/>
          </a:xfrm>
          <a:custGeom>
            <a:avLst/>
            <a:gdLst>
              <a:gd name="T0" fmla="*/ 434 w 436"/>
              <a:gd name="T1" fmla="*/ 364 h 452"/>
              <a:gd name="T2" fmla="*/ 374 w 436"/>
              <a:gd name="T3" fmla="*/ 308 h 452"/>
              <a:gd name="T4" fmla="*/ 176 w 436"/>
              <a:gd name="T5" fmla="*/ 296 h 452"/>
              <a:gd name="T6" fmla="*/ 235 w 436"/>
              <a:gd name="T7" fmla="*/ 26 h 452"/>
              <a:gd name="T8" fmla="*/ 147 w 436"/>
              <a:gd name="T9" fmla="*/ 0 h 452"/>
              <a:gd name="T10" fmla="*/ 18 w 436"/>
              <a:gd name="T11" fmla="*/ 399 h 452"/>
              <a:gd name="T12" fmla="*/ 362 w 436"/>
              <a:gd name="T13" fmla="*/ 452 h 452"/>
              <a:gd name="T14" fmla="*/ 432 w 436"/>
              <a:gd name="T15" fmla="*/ 398 h 452"/>
              <a:gd name="T16" fmla="*/ 434 w 436"/>
              <a:gd name="T17" fmla="*/ 36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6" h="452">
                <a:moveTo>
                  <a:pt x="434" y="364"/>
                </a:moveTo>
                <a:cubicBezTo>
                  <a:pt x="429" y="337"/>
                  <a:pt x="401" y="309"/>
                  <a:pt x="374" y="308"/>
                </a:cubicBezTo>
                <a:cubicBezTo>
                  <a:pt x="314" y="304"/>
                  <a:pt x="180" y="304"/>
                  <a:pt x="176" y="296"/>
                </a:cubicBezTo>
                <a:cubicBezTo>
                  <a:pt x="170" y="287"/>
                  <a:pt x="235" y="26"/>
                  <a:pt x="235" y="26"/>
                </a:cubicBezTo>
                <a:cubicBezTo>
                  <a:pt x="235" y="26"/>
                  <a:pt x="181" y="3"/>
                  <a:pt x="147" y="0"/>
                </a:cubicBezTo>
                <a:cubicBezTo>
                  <a:pt x="147" y="0"/>
                  <a:pt x="0" y="387"/>
                  <a:pt x="18" y="399"/>
                </a:cubicBezTo>
                <a:cubicBezTo>
                  <a:pt x="81" y="441"/>
                  <a:pt x="362" y="452"/>
                  <a:pt x="362" y="452"/>
                </a:cubicBezTo>
                <a:cubicBezTo>
                  <a:pt x="362" y="452"/>
                  <a:pt x="421" y="438"/>
                  <a:pt x="432" y="398"/>
                </a:cubicBezTo>
                <a:cubicBezTo>
                  <a:pt x="436" y="385"/>
                  <a:pt x="436" y="374"/>
                  <a:pt x="434" y="364"/>
                </a:cubicBez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5" name="Freeform 262">
            <a:extLst>
              <a:ext uri="{FF2B5EF4-FFF2-40B4-BE49-F238E27FC236}">
                <a16:creationId xmlns:a16="http://schemas.microsoft.com/office/drawing/2014/main" id="{55E4328B-67AF-485F-9C5C-3026D95BD930}"/>
              </a:ext>
            </a:extLst>
          </p:cNvPr>
          <p:cNvSpPr>
            <a:spLocks/>
          </p:cNvSpPr>
          <p:nvPr/>
        </p:nvSpPr>
        <p:spPr bwMode="auto">
          <a:xfrm>
            <a:off x="10121723" y="4215564"/>
            <a:ext cx="116527" cy="125490"/>
          </a:xfrm>
          <a:custGeom>
            <a:avLst/>
            <a:gdLst>
              <a:gd name="T0" fmla="*/ 42 w 131"/>
              <a:gd name="T1" fmla="*/ 4 h 142"/>
              <a:gd name="T2" fmla="*/ 31 w 131"/>
              <a:gd name="T3" fmla="*/ 16 h 142"/>
              <a:gd name="T4" fmla="*/ 26 w 131"/>
              <a:gd name="T5" fmla="*/ 31 h 142"/>
              <a:gd name="T6" fmla="*/ 23 w 131"/>
              <a:gd name="T7" fmla="*/ 36 h 142"/>
              <a:gd name="T8" fmla="*/ 10 w 131"/>
              <a:gd name="T9" fmla="*/ 62 h 142"/>
              <a:gd name="T10" fmla="*/ 0 w 131"/>
              <a:gd name="T11" fmla="*/ 119 h 142"/>
              <a:gd name="T12" fmla="*/ 38 w 131"/>
              <a:gd name="T13" fmla="*/ 132 h 142"/>
              <a:gd name="T14" fmla="*/ 67 w 131"/>
              <a:gd name="T15" fmla="*/ 142 h 142"/>
              <a:gd name="T16" fmla="*/ 126 w 131"/>
              <a:gd name="T17" fmla="*/ 86 h 142"/>
              <a:gd name="T18" fmla="*/ 127 w 131"/>
              <a:gd name="T19" fmla="*/ 83 h 142"/>
              <a:gd name="T20" fmla="*/ 129 w 131"/>
              <a:gd name="T21" fmla="*/ 60 h 142"/>
              <a:gd name="T22" fmla="*/ 126 w 131"/>
              <a:gd name="T23" fmla="*/ 34 h 142"/>
              <a:gd name="T24" fmla="*/ 109 w 131"/>
              <a:gd name="T25" fmla="*/ 28 h 142"/>
              <a:gd name="T26" fmla="*/ 86 w 131"/>
              <a:gd name="T27" fmla="*/ 16 h 142"/>
              <a:gd name="T28" fmla="*/ 62 w 131"/>
              <a:gd name="T29" fmla="*/ 9 h 142"/>
              <a:gd name="T30" fmla="*/ 42 w 131"/>
              <a:gd name="T31" fmla="*/ 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42">
                <a:moveTo>
                  <a:pt x="42" y="4"/>
                </a:moveTo>
                <a:cubicBezTo>
                  <a:pt x="42" y="4"/>
                  <a:pt x="33" y="11"/>
                  <a:pt x="31" y="16"/>
                </a:cubicBezTo>
                <a:cubicBezTo>
                  <a:pt x="31" y="16"/>
                  <a:pt x="28" y="25"/>
                  <a:pt x="26" y="31"/>
                </a:cubicBezTo>
                <a:cubicBezTo>
                  <a:pt x="25" y="33"/>
                  <a:pt x="24" y="35"/>
                  <a:pt x="23" y="36"/>
                </a:cubicBezTo>
                <a:cubicBezTo>
                  <a:pt x="21" y="40"/>
                  <a:pt x="14" y="49"/>
                  <a:pt x="10" y="62"/>
                </a:cubicBezTo>
                <a:cubicBezTo>
                  <a:pt x="7" y="74"/>
                  <a:pt x="0" y="119"/>
                  <a:pt x="0" y="119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67" y="142"/>
                  <a:pt x="67" y="142"/>
                  <a:pt x="67" y="142"/>
                </a:cubicBezTo>
                <a:cubicBezTo>
                  <a:pt x="67" y="142"/>
                  <a:pt x="122" y="98"/>
                  <a:pt x="126" y="86"/>
                </a:cubicBezTo>
                <a:cubicBezTo>
                  <a:pt x="126" y="85"/>
                  <a:pt x="127" y="84"/>
                  <a:pt x="127" y="83"/>
                </a:cubicBezTo>
                <a:cubicBezTo>
                  <a:pt x="130" y="73"/>
                  <a:pt x="128" y="65"/>
                  <a:pt x="129" y="60"/>
                </a:cubicBezTo>
                <a:cubicBezTo>
                  <a:pt x="129" y="58"/>
                  <a:pt x="131" y="38"/>
                  <a:pt x="126" y="34"/>
                </a:cubicBezTo>
                <a:cubicBezTo>
                  <a:pt x="121" y="28"/>
                  <a:pt x="114" y="26"/>
                  <a:pt x="109" y="28"/>
                </a:cubicBezTo>
                <a:cubicBezTo>
                  <a:pt x="109" y="28"/>
                  <a:pt x="97" y="17"/>
                  <a:pt x="86" y="16"/>
                </a:cubicBezTo>
                <a:cubicBezTo>
                  <a:pt x="86" y="16"/>
                  <a:pt x="75" y="6"/>
                  <a:pt x="62" y="9"/>
                </a:cubicBezTo>
                <a:cubicBezTo>
                  <a:pt x="62" y="9"/>
                  <a:pt x="50" y="0"/>
                  <a:pt x="42" y="4"/>
                </a:cubicBezTo>
                <a:close/>
              </a:path>
            </a:pathLst>
          </a:custGeom>
          <a:solidFill>
            <a:srgbClr val="EFAA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6" name="Freeform 263">
            <a:extLst>
              <a:ext uri="{FF2B5EF4-FFF2-40B4-BE49-F238E27FC236}">
                <a16:creationId xmlns:a16="http://schemas.microsoft.com/office/drawing/2014/main" id="{73791628-09F8-4468-B6E1-9178DFE1B8DB}"/>
              </a:ext>
            </a:extLst>
          </p:cNvPr>
          <p:cNvSpPr>
            <a:spLocks/>
          </p:cNvSpPr>
          <p:nvPr/>
        </p:nvSpPr>
        <p:spPr bwMode="auto">
          <a:xfrm>
            <a:off x="10103796" y="4249625"/>
            <a:ext cx="213333" cy="290420"/>
          </a:xfrm>
          <a:custGeom>
            <a:avLst/>
            <a:gdLst>
              <a:gd name="T0" fmla="*/ 12 w 239"/>
              <a:gd name="T1" fmla="*/ 121 h 326"/>
              <a:gd name="T2" fmla="*/ 16 w 239"/>
              <a:gd name="T3" fmla="*/ 183 h 326"/>
              <a:gd name="T4" fmla="*/ 19 w 239"/>
              <a:gd name="T5" fmla="*/ 251 h 326"/>
              <a:gd name="T6" fmla="*/ 50 w 239"/>
              <a:gd name="T7" fmla="*/ 263 h 326"/>
              <a:gd name="T8" fmla="*/ 110 w 239"/>
              <a:gd name="T9" fmla="*/ 322 h 326"/>
              <a:gd name="T10" fmla="*/ 223 w 239"/>
              <a:gd name="T11" fmla="*/ 231 h 326"/>
              <a:gd name="T12" fmla="*/ 196 w 239"/>
              <a:gd name="T13" fmla="*/ 42 h 326"/>
              <a:gd name="T14" fmla="*/ 12 w 239"/>
              <a:gd name="T15" fmla="*/ 121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326">
                <a:moveTo>
                  <a:pt x="12" y="121"/>
                </a:moveTo>
                <a:cubicBezTo>
                  <a:pt x="12" y="121"/>
                  <a:pt x="0" y="179"/>
                  <a:pt x="16" y="183"/>
                </a:cubicBezTo>
                <a:cubicBezTo>
                  <a:pt x="29" y="186"/>
                  <a:pt x="20" y="242"/>
                  <a:pt x="19" y="251"/>
                </a:cubicBezTo>
                <a:cubicBezTo>
                  <a:pt x="18" y="260"/>
                  <a:pt x="43" y="259"/>
                  <a:pt x="50" y="263"/>
                </a:cubicBezTo>
                <a:cubicBezTo>
                  <a:pt x="56" y="267"/>
                  <a:pt x="90" y="326"/>
                  <a:pt x="110" y="322"/>
                </a:cubicBezTo>
                <a:cubicBezTo>
                  <a:pt x="130" y="318"/>
                  <a:pt x="207" y="263"/>
                  <a:pt x="223" y="231"/>
                </a:cubicBezTo>
                <a:cubicBezTo>
                  <a:pt x="239" y="200"/>
                  <a:pt x="225" y="84"/>
                  <a:pt x="196" y="42"/>
                </a:cubicBezTo>
                <a:cubicBezTo>
                  <a:pt x="166" y="0"/>
                  <a:pt x="34" y="19"/>
                  <a:pt x="12" y="121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7" name="Freeform 264">
            <a:extLst>
              <a:ext uri="{FF2B5EF4-FFF2-40B4-BE49-F238E27FC236}">
                <a16:creationId xmlns:a16="http://schemas.microsoft.com/office/drawing/2014/main" id="{22A0B94D-E996-40D8-A644-11B3F4007485}"/>
              </a:ext>
            </a:extLst>
          </p:cNvPr>
          <p:cNvSpPr>
            <a:spLocks/>
          </p:cNvSpPr>
          <p:nvPr/>
        </p:nvSpPr>
        <p:spPr bwMode="auto">
          <a:xfrm>
            <a:off x="10094832" y="4226320"/>
            <a:ext cx="233051" cy="225882"/>
          </a:xfrm>
          <a:custGeom>
            <a:avLst/>
            <a:gdLst>
              <a:gd name="T0" fmla="*/ 20 w 261"/>
              <a:gd name="T1" fmla="*/ 156 h 254"/>
              <a:gd name="T2" fmla="*/ 12 w 261"/>
              <a:gd name="T3" fmla="*/ 76 h 254"/>
              <a:gd name="T4" fmla="*/ 178 w 261"/>
              <a:gd name="T5" fmla="*/ 43 h 254"/>
              <a:gd name="T6" fmla="*/ 256 w 261"/>
              <a:gd name="T7" fmla="*/ 141 h 254"/>
              <a:gd name="T8" fmla="*/ 246 w 261"/>
              <a:gd name="T9" fmla="*/ 251 h 254"/>
              <a:gd name="T10" fmla="*/ 201 w 261"/>
              <a:gd name="T11" fmla="*/ 193 h 254"/>
              <a:gd name="T12" fmla="*/ 144 w 261"/>
              <a:gd name="T13" fmla="*/ 200 h 254"/>
              <a:gd name="T14" fmla="*/ 118 w 261"/>
              <a:gd name="T15" fmla="*/ 149 h 254"/>
              <a:gd name="T16" fmla="*/ 20 w 261"/>
              <a:gd name="T17" fmla="*/ 15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54">
                <a:moveTo>
                  <a:pt x="20" y="156"/>
                </a:moveTo>
                <a:cubicBezTo>
                  <a:pt x="20" y="156"/>
                  <a:pt x="0" y="142"/>
                  <a:pt x="12" y="76"/>
                </a:cubicBezTo>
                <a:cubicBezTo>
                  <a:pt x="26" y="0"/>
                  <a:pt x="166" y="43"/>
                  <a:pt x="178" y="43"/>
                </a:cubicBezTo>
                <a:cubicBezTo>
                  <a:pt x="189" y="42"/>
                  <a:pt x="261" y="36"/>
                  <a:pt x="256" y="141"/>
                </a:cubicBezTo>
                <a:cubicBezTo>
                  <a:pt x="251" y="254"/>
                  <a:pt x="246" y="251"/>
                  <a:pt x="246" y="251"/>
                </a:cubicBezTo>
                <a:cubicBezTo>
                  <a:pt x="246" y="251"/>
                  <a:pt x="221" y="192"/>
                  <a:pt x="201" y="193"/>
                </a:cubicBezTo>
                <a:cubicBezTo>
                  <a:pt x="180" y="194"/>
                  <a:pt x="144" y="200"/>
                  <a:pt x="144" y="200"/>
                </a:cubicBezTo>
                <a:cubicBezTo>
                  <a:pt x="144" y="200"/>
                  <a:pt x="148" y="147"/>
                  <a:pt x="118" y="149"/>
                </a:cubicBezTo>
                <a:cubicBezTo>
                  <a:pt x="89" y="151"/>
                  <a:pt x="45" y="138"/>
                  <a:pt x="20" y="15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68" name="Freeform 265">
            <a:extLst>
              <a:ext uri="{FF2B5EF4-FFF2-40B4-BE49-F238E27FC236}">
                <a16:creationId xmlns:a16="http://schemas.microsoft.com/office/drawing/2014/main" id="{53023903-6266-4D8C-BC00-221FE86A2F66}"/>
              </a:ext>
            </a:extLst>
          </p:cNvPr>
          <p:cNvSpPr>
            <a:spLocks/>
          </p:cNvSpPr>
          <p:nvPr/>
        </p:nvSpPr>
        <p:spPr bwMode="auto">
          <a:xfrm>
            <a:off x="10234664" y="4373322"/>
            <a:ext cx="37647" cy="69915"/>
          </a:xfrm>
          <a:custGeom>
            <a:avLst/>
            <a:gdLst>
              <a:gd name="T0" fmla="*/ 1 w 43"/>
              <a:gd name="T1" fmla="*/ 37 h 77"/>
              <a:gd name="T2" fmla="*/ 20 w 43"/>
              <a:gd name="T3" fmla="*/ 2 h 77"/>
              <a:gd name="T4" fmla="*/ 34 w 43"/>
              <a:gd name="T5" fmla="*/ 55 h 77"/>
              <a:gd name="T6" fmla="*/ 1 w 43"/>
              <a:gd name="T7" fmla="*/ 3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77">
                <a:moveTo>
                  <a:pt x="1" y="37"/>
                </a:moveTo>
                <a:cubicBezTo>
                  <a:pt x="1" y="31"/>
                  <a:pt x="0" y="4"/>
                  <a:pt x="20" y="2"/>
                </a:cubicBezTo>
                <a:cubicBezTo>
                  <a:pt x="41" y="0"/>
                  <a:pt x="43" y="33"/>
                  <a:pt x="34" y="55"/>
                </a:cubicBezTo>
                <a:cubicBezTo>
                  <a:pt x="24" y="77"/>
                  <a:pt x="3" y="70"/>
                  <a:pt x="1" y="37"/>
                </a:cubicBezTo>
                <a:close/>
              </a:path>
            </a:pathLst>
          </a:custGeom>
          <a:solidFill>
            <a:srgbClr val="EEA8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3858651-80B4-44C4-86DA-FBABDD24D3E1}"/>
              </a:ext>
            </a:extLst>
          </p:cNvPr>
          <p:cNvSpPr txBox="1"/>
          <p:nvPr/>
        </p:nvSpPr>
        <p:spPr>
          <a:xfrm>
            <a:off x="511512" y="5893509"/>
            <a:ext cx="3100368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b="1" dirty="0">
                <a:solidFill>
                  <a:srgbClr val="BF3B26"/>
                </a:solidFill>
                <a:latin typeface="Segoe UI"/>
                <a:cs typeface="Segoe UI"/>
              </a:rPr>
              <a:t>AGOSTO 2020</a:t>
            </a:r>
            <a:endParaRPr lang="en-US" sz="1200" b="1" dirty="0">
              <a:solidFill>
                <a:srgbClr val="BF3B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" name="Picture 2" descr="Resultado de imagen de galicia logo transparente">
            <a:extLst>
              <a:ext uri="{FF2B5EF4-FFF2-40B4-BE49-F238E27FC236}">
                <a16:creationId xmlns:a16="http://schemas.microsoft.com/office/drawing/2014/main" id="{EC5DE72B-EAA2-4871-9BA2-F81E5C04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35" y="6354921"/>
            <a:ext cx="1441644" cy="4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6AECB1-F076-468B-9001-DDD1B766205B}"/>
              </a:ext>
            </a:extLst>
          </p:cNvPr>
          <p:cNvGrpSpPr>
            <a:grpSpLocks noChangeAspect="1"/>
          </p:cNvGrpSpPr>
          <p:nvPr/>
        </p:nvGrpSpPr>
        <p:grpSpPr>
          <a:xfrm>
            <a:off x="9108600" y="6375780"/>
            <a:ext cx="1335796" cy="360391"/>
            <a:chOff x="9638475" y="1217278"/>
            <a:chExt cx="1389888" cy="374985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49DA600-B96D-4595-A83A-85AC16646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tint val="45000"/>
                  <a:satMod val="400000"/>
                </a:schemeClr>
              </a:duotone>
              <a:lum bright="-100000" contras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FD93225B-AF30-43D0-A61F-396600595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081" y="1217278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3" name="Picture 6" descr="Icono tiburon, mandibulas">
            <a:extLst>
              <a:ext uri="{FF2B5EF4-FFF2-40B4-BE49-F238E27FC236}">
                <a16:creationId xmlns:a16="http://schemas.microsoft.com/office/drawing/2014/main" id="{A74ADBAF-9C9A-44DF-B9BE-130A0D53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27" y="2823077"/>
            <a:ext cx="841080" cy="8410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0338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50" y="167670"/>
            <a:ext cx="6096000" cy="646331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Temario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2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sp>
        <p:nvSpPr>
          <p:cNvPr id="54" name="Rectangle: Top Corners Snipped 53">
            <a:extLst>
              <a:ext uri="{FF2B5EF4-FFF2-40B4-BE49-F238E27FC236}">
                <a16:creationId xmlns:a16="http://schemas.microsoft.com/office/drawing/2014/main" id="{714E481A-084A-43AC-A0BD-9FA89B325509}"/>
              </a:ext>
            </a:extLst>
          </p:cNvPr>
          <p:cNvSpPr/>
          <p:nvPr/>
        </p:nvSpPr>
        <p:spPr>
          <a:xfrm rot="5400000">
            <a:off x="3020099" y="-241661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620C77-B2B0-4F5E-B6D3-C120B4957D5A}"/>
              </a:ext>
            </a:extLst>
          </p:cNvPr>
          <p:cNvGrpSpPr/>
          <p:nvPr/>
        </p:nvGrpSpPr>
        <p:grpSpPr>
          <a:xfrm>
            <a:off x="5346251" y="1689348"/>
            <a:ext cx="484561" cy="701904"/>
            <a:chOff x="5047077" y="1676403"/>
            <a:chExt cx="484561" cy="701904"/>
          </a:xfrm>
        </p:grpSpPr>
        <p:sp>
          <p:nvSpPr>
            <p:cNvPr id="53" name="Trapezoid 52">
              <a:extLst>
                <a:ext uri="{FF2B5EF4-FFF2-40B4-BE49-F238E27FC236}">
                  <a16:creationId xmlns:a16="http://schemas.microsoft.com/office/drawing/2014/main" id="{EDE33C5C-4A6F-48C6-BD39-32FDE2CBEF76}"/>
                </a:ext>
              </a:extLst>
            </p:cNvPr>
            <p:cNvSpPr/>
            <p:nvPr/>
          </p:nvSpPr>
          <p:spPr>
            <a:xfrm rot="16200000" flipH="1">
              <a:off x="4938406" y="1785074"/>
              <a:ext cx="701904" cy="484561"/>
            </a:xfrm>
            <a:prstGeom prst="trapezoid">
              <a:avLst>
                <a:gd name="adj" fmla="val 14916"/>
              </a:avLst>
            </a:prstGeom>
            <a:solidFill>
              <a:srgbClr val="F69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1A6C9CD-B6AF-4F3D-BE24-8E44E93DAC07}"/>
                </a:ext>
              </a:extLst>
            </p:cNvPr>
            <p:cNvSpPr txBox="1"/>
            <p:nvPr/>
          </p:nvSpPr>
          <p:spPr>
            <a:xfrm>
              <a:off x="5094041" y="1873466"/>
              <a:ext cx="390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</a:p>
          </p:txBody>
        </p:sp>
      </p:grpSp>
      <p:sp>
        <p:nvSpPr>
          <p:cNvPr id="139" name="Freeform 170">
            <a:extLst>
              <a:ext uri="{FF2B5EF4-FFF2-40B4-BE49-F238E27FC236}">
                <a16:creationId xmlns:a16="http://schemas.microsoft.com/office/drawing/2014/main" id="{CEB599F0-2A29-488E-8012-00AEE5F33770}"/>
              </a:ext>
            </a:extLst>
          </p:cNvPr>
          <p:cNvSpPr>
            <a:spLocks noEditPoints="1"/>
          </p:cNvSpPr>
          <p:nvPr/>
        </p:nvSpPr>
        <p:spPr bwMode="auto">
          <a:xfrm>
            <a:off x="515938" y="1325693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40" name="Oval 173">
            <a:extLst>
              <a:ext uri="{FF2B5EF4-FFF2-40B4-BE49-F238E27FC236}">
                <a16:creationId xmlns:a16="http://schemas.microsoft.com/office/drawing/2014/main" id="{792C775E-0ADF-481D-AD6C-7D8B6822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67" y="1511546"/>
            <a:ext cx="1052939" cy="1057508"/>
          </a:xfrm>
          <a:prstGeom prst="ellipse">
            <a:avLst/>
          </a:prstGeom>
          <a:solidFill>
            <a:srgbClr val="F69A1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9BE5F0-B2BB-46C1-B92B-CDA1C4EA4940}"/>
              </a:ext>
            </a:extLst>
          </p:cNvPr>
          <p:cNvSpPr txBox="1"/>
          <p:nvPr/>
        </p:nvSpPr>
        <p:spPr>
          <a:xfrm>
            <a:off x="2034874" y="1664840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</a:p>
        </p:txBody>
      </p:sp>
      <p:sp>
        <p:nvSpPr>
          <p:cNvPr id="143" name="Rectangle: Top Corners Snipped 142">
            <a:extLst>
              <a:ext uri="{FF2B5EF4-FFF2-40B4-BE49-F238E27FC236}">
                <a16:creationId xmlns:a16="http://schemas.microsoft.com/office/drawing/2014/main" id="{A4CAD308-8AB1-40E8-979B-90821F271566}"/>
              </a:ext>
            </a:extLst>
          </p:cNvPr>
          <p:cNvSpPr/>
          <p:nvPr/>
        </p:nvSpPr>
        <p:spPr>
          <a:xfrm rot="5400000">
            <a:off x="3020098" y="1337827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13F8E4-A667-4176-94AC-3BD6ADF7F496}"/>
              </a:ext>
            </a:extLst>
          </p:cNvPr>
          <p:cNvGrpSpPr/>
          <p:nvPr/>
        </p:nvGrpSpPr>
        <p:grpSpPr>
          <a:xfrm>
            <a:off x="5346251" y="3268836"/>
            <a:ext cx="484561" cy="701904"/>
            <a:chOff x="5047077" y="1676403"/>
            <a:chExt cx="484561" cy="701904"/>
          </a:xfrm>
          <a:solidFill>
            <a:srgbClr val="BF3B26"/>
          </a:solidFill>
        </p:grpSpPr>
        <p:sp>
          <p:nvSpPr>
            <p:cNvPr id="149" name="Trapezoid 148">
              <a:extLst>
                <a:ext uri="{FF2B5EF4-FFF2-40B4-BE49-F238E27FC236}">
                  <a16:creationId xmlns:a16="http://schemas.microsoft.com/office/drawing/2014/main" id="{7BCDFDC4-0C5F-48EA-B195-54B08F2BA2CE}"/>
                </a:ext>
              </a:extLst>
            </p:cNvPr>
            <p:cNvSpPr/>
            <p:nvPr/>
          </p:nvSpPr>
          <p:spPr>
            <a:xfrm rot="16200000" flipH="1">
              <a:off x="4938406" y="1785074"/>
              <a:ext cx="701904" cy="484561"/>
            </a:xfrm>
            <a:prstGeom prst="trapezoid">
              <a:avLst>
                <a:gd name="adj" fmla="val 1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82C2FE-B5D9-4FEF-AA0A-B4EEBCC85005}"/>
                </a:ext>
              </a:extLst>
            </p:cNvPr>
            <p:cNvSpPr txBox="1"/>
            <p:nvPr/>
          </p:nvSpPr>
          <p:spPr>
            <a:xfrm>
              <a:off x="5094041" y="1873466"/>
              <a:ext cx="39062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A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</a:p>
          </p:txBody>
        </p:sp>
      </p:grpSp>
      <p:sp>
        <p:nvSpPr>
          <p:cNvPr id="147" name="Freeform 170">
            <a:extLst>
              <a:ext uri="{FF2B5EF4-FFF2-40B4-BE49-F238E27FC236}">
                <a16:creationId xmlns:a16="http://schemas.microsoft.com/office/drawing/2014/main" id="{8B9D5082-DC6D-4BE4-9A87-B6E55835E707}"/>
              </a:ext>
            </a:extLst>
          </p:cNvPr>
          <p:cNvSpPr>
            <a:spLocks noEditPoints="1"/>
          </p:cNvSpPr>
          <p:nvPr/>
        </p:nvSpPr>
        <p:spPr bwMode="auto">
          <a:xfrm>
            <a:off x="515938" y="2905181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48" name="Oval 173">
            <a:extLst>
              <a:ext uri="{FF2B5EF4-FFF2-40B4-BE49-F238E27FC236}">
                <a16:creationId xmlns:a16="http://schemas.microsoft.com/office/drawing/2014/main" id="{678E217E-EFA2-4E76-8B25-6ACEB061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09" y="3091033"/>
            <a:ext cx="1023245" cy="960892"/>
          </a:xfrm>
          <a:prstGeom prst="ellipse">
            <a:avLst/>
          </a:prstGeom>
          <a:solidFill>
            <a:srgbClr val="BF3B2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0F58BC7-EA42-43AD-ABA1-6EA401A29ABA}"/>
              </a:ext>
            </a:extLst>
          </p:cNvPr>
          <p:cNvSpPr txBox="1"/>
          <p:nvPr/>
        </p:nvSpPr>
        <p:spPr>
          <a:xfrm>
            <a:off x="2034874" y="3244328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</a:p>
        </p:txBody>
      </p:sp>
      <p:sp>
        <p:nvSpPr>
          <p:cNvPr id="152" name="Rectangle: Top Corners Snipped 151">
            <a:extLst>
              <a:ext uri="{FF2B5EF4-FFF2-40B4-BE49-F238E27FC236}">
                <a16:creationId xmlns:a16="http://schemas.microsoft.com/office/drawing/2014/main" id="{FFBFC624-F1D7-4432-82E1-B099BDB08DA8}"/>
              </a:ext>
            </a:extLst>
          </p:cNvPr>
          <p:cNvSpPr/>
          <p:nvPr/>
        </p:nvSpPr>
        <p:spPr>
          <a:xfrm rot="5400000">
            <a:off x="3020098" y="2917314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8" name="Trapezoid 157">
            <a:extLst>
              <a:ext uri="{FF2B5EF4-FFF2-40B4-BE49-F238E27FC236}">
                <a16:creationId xmlns:a16="http://schemas.microsoft.com/office/drawing/2014/main" id="{003847CC-3D6A-4BE4-A947-8E9FBA0D29EB}"/>
              </a:ext>
            </a:extLst>
          </p:cNvPr>
          <p:cNvSpPr/>
          <p:nvPr/>
        </p:nvSpPr>
        <p:spPr>
          <a:xfrm rot="16200000" flipH="1">
            <a:off x="5237580" y="4956995"/>
            <a:ext cx="701904" cy="484561"/>
          </a:xfrm>
          <a:prstGeom prst="trapezoid">
            <a:avLst>
              <a:gd name="adj" fmla="val 14916"/>
            </a:avLst>
          </a:prstGeom>
          <a:solidFill>
            <a:srgbClr val="F69A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521D07B-0245-46B1-ADB7-7E8559FB992A}"/>
              </a:ext>
            </a:extLst>
          </p:cNvPr>
          <p:cNvSpPr txBox="1"/>
          <p:nvPr/>
        </p:nvSpPr>
        <p:spPr>
          <a:xfrm>
            <a:off x="5393215" y="5045387"/>
            <a:ext cx="39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56" name="Freeform 170">
            <a:extLst>
              <a:ext uri="{FF2B5EF4-FFF2-40B4-BE49-F238E27FC236}">
                <a16:creationId xmlns:a16="http://schemas.microsoft.com/office/drawing/2014/main" id="{B24727B4-34A1-4E1A-B943-9B4AEDCBEF9C}"/>
              </a:ext>
            </a:extLst>
          </p:cNvPr>
          <p:cNvSpPr>
            <a:spLocks noEditPoints="1"/>
          </p:cNvSpPr>
          <p:nvPr/>
        </p:nvSpPr>
        <p:spPr bwMode="auto">
          <a:xfrm>
            <a:off x="515938" y="4484669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57" name="Oval 173">
            <a:extLst>
              <a:ext uri="{FF2B5EF4-FFF2-40B4-BE49-F238E27FC236}">
                <a16:creationId xmlns:a16="http://schemas.microsoft.com/office/drawing/2014/main" id="{DFFD1A7B-0E56-4672-A0D1-E0A003D3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13" y="4671565"/>
            <a:ext cx="968941" cy="953352"/>
          </a:xfrm>
          <a:prstGeom prst="ellipse">
            <a:avLst/>
          </a:prstGeom>
          <a:solidFill>
            <a:srgbClr val="F69A1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44F9F5-025B-4362-913D-C174F5FEFD51}"/>
              </a:ext>
            </a:extLst>
          </p:cNvPr>
          <p:cNvSpPr txBox="1"/>
          <p:nvPr/>
        </p:nvSpPr>
        <p:spPr>
          <a:xfrm>
            <a:off x="2034874" y="4823816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Radar</a:t>
            </a:r>
          </a:p>
        </p:txBody>
      </p:sp>
      <p:sp>
        <p:nvSpPr>
          <p:cNvPr id="161" name="Rectangle: Top Corners Snipped 160">
            <a:extLst>
              <a:ext uri="{FF2B5EF4-FFF2-40B4-BE49-F238E27FC236}">
                <a16:creationId xmlns:a16="http://schemas.microsoft.com/office/drawing/2014/main" id="{42526F80-830D-4D77-B015-18EDD86A88A7}"/>
              </a:ext>
            </a:extLst>
          </p:cNvPr>
          <p:cNvSpPr/>
          <p:nvPr/>
        </p:nvSpPr>
        <p:spPr>
          <a:xfrm rot="5400000">
            <a:off x="8854840" y="-241662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B48A540-FF6A-4B51-87E8-7133147DC3F1}"/>
              </a:ext>
            </a:extLst>
          </p:cNvPr>
          <p:cNvGrpSpPr/>
          <p:nvPr/>
        </p:nvGrpSpPr>
        <p:grpSpPr>
          <a:xfrm>
            <a:off x="11180993" y="1689348"/>
            <a:ext cx="484561" cy="701904"/>
            <a:chOff x="5047077" y="1676403"/>
            <a:chExt cx="484561" cy="701904"/>
          </a:xfrm>
        </p:grpSpPr>
        <p:sp>
          <p:nvSpPr>
            <p:cNvPr id="167" name="Trapezoid 166">
              <a:extLst>
                <a:ext uri="{FF2B5EF4-FFF2-40B4-BE49-F238E27FC236}">
                  <a16:creationId xmlns:a16="http://schemas.microsoft.com/office/drawing/2014/main" id="{50F35952-441C-43D8-BABA-685D6DD79FC0}"/>
                </a:ext>
              </a:extLst>
            </p:cNvPr>
            <p:cNvSpPr/>
            <p:nvPr/>
          </p:nvSpPr>
          <p:spPr>
            <a:xfrm rot="16200000" flipH="1">
              <a:off x="4938406" y="1785074"/>
              <a:ext cx="701904" cy="484561"/>
            </a:xfrm>
            <a:prstGeom prst="trapezoid">
              <a:avLst>
                <a:gd name="adj" fmla="val 14916"/>
              </a:avLst>
            </a:prstGeom>
            <a:solidFill>
              <a:srgbClr val="F69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8F4C9F0-EA9C-4CA9-B73E-EEC2B7B70B16}"/>
                </a:ext>
              </a:extLst>
            </p:cNvPr>
            <p:cNvSpPr txBox="1"/>
            <p:nvPr/>
          </p:nvSpPr>
          <p:spPr>
            <a:xfrm>
              <a:off x="5094041" y="1873466"/>
              <a:ext cx="390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</a:p>
          </p:txBody>
        </p:sp>
      </p:grpSp>
      <p:sp>
        <p:nvSpPr>
          <p:cNvPr id="165" name="Freeform 170">
            <a:extLst>
              <a:ext uri="{FF2B5EF4-FFF2-40B4-BE49-F238E27FC236}">
                <a16:creationId xmlns:a16="http://schemas.microsoft.com/office/drawing/2014/main" id="{7C09B47F-D20D-4A4A-87BC-E62F5FC9D302}"/>
              </a:ext>
            </a:extLst>
          </p:cNvPr>
          <p:cNvSpPr>
            <a:spLocks noEditPoints="1"/>
          </p:cNvSpPr>
          <p:nvPr/>
        </p:nvSpPr>
        <p:spPr bwMode="auto">
          <a:xfrm>
            <a:off x="6350680" y="1325693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66" name="Oval 173">
            <a:extLst>
              <a:ext uri="{FF2B5EF4-FFF2-40B4-BE49-F238E27FC236}">
                <a16:creationId xmlns:a16="http://schemas.microsoft.com/office/drawing/2014/main" id="{81D51DFD-6DBD-4EE7-88A5-01319BB8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717" y="1559277"/>
            <a:ext cx="943611" cy="974194"/>
          </a:xfrm>
          <a:prstGeom prst="ellipse">
            <a:avLst/>
          </a:prstGeom>
          <a:solidFill>
            <a:srgbClr val="F69A1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C656338-C907-47F2-9720-288BE6E84439}"/>
              </a:ext>
            </a:extLst>
          </p:cNvPr>
          <p:cNvSpPr txBox="1"/>
          <p:nvPr/>
        </p:nvSpPr>
        <p:spPr>
          <a:xfrm>
            <a:off x="7869616" y="1664840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es-A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meeting</a:t>
            </a:r>
          </a:p>
        </p:txBody>
      </p:sp>
      <p:sp>
        <p:nvSpPr>
          <p:cNvPr id="170" name="Rectangle: Top Corners Snipped 169">
            <a:extLst>
              <a:ext uri="{FF2B5EF4-FFF2-40B4-BE49-F238E27FC236}">
                <a16:creationId xmlns:a16="http://schemas.microsoft.com/office/drawing/2014/main" id="{F9EA3CDA-A982-421F-AF22-F130B06AC827}"/>
              </a:ext>
            </a:extLst>
          </p:cNvPr>
          <p:cNvSpPr/>
          <p:nvPr/>
        </p:nvSpPr>
        <p:spPr>
          <a:xfrm rot="5400000">
            <a:off x="8854840" y="1337826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620691F-C322-4FE9-895C-5678B64024AD}"/>
              </a:ext>
            </a:extLst>
          </p:cNvPr>
          <p:cNvGrpSpPr/>
          <p:nvPr/>
        </p:nvGrpSpPr>
        <p:grpSpPr>
          <a:xfrm>
            <a:off x="11180993" y="3268836"/>
            <a:ext cx="484561" cy="701904"/>
            <a:chOff x="5047077" y="1676403"/>
            <a:chExt cx="484561" cy="701904"/>
          </a:xfrm>
          <a:solidFill>
            <a:srgbClr val="BF3B26"/>
          </a:solidFill>
        </p:grpSpPr>
        <p:sp>
          <p:nvSpPr>
            <p:cNvPr id="176" name="Trapezoid 175">
              <a:extLst>
                <a:ext uri="{FF2B5EF4-FFF2-40B4-BE49-F238E27FC236}">
                  <a16:creationId xmlns:a16="http://schemas.microsoft.com/office/drawing/2014/main" id="{666A7080-392B-4851-8F7F-3A0BB3E54058}"/>
                </a:ext>
              </a:extLst>
            </p:cNvPr>
            <p:cNvSpPr/>
            <p:nvPr/>
          </p:nvSpPr>
          <p:spPr>
            <a:xfrm rot="16200000" flipH="1">
              <a:off x="4938406" y="1785074"/>
              <a:ext cx="701904" cy="484561"/>
            </a:xfrm>
            <a:prstGeom prst="trapezoid">
              <a:avLst>
                <a:gd name="adj" fmla="val 1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578BD7F-E892-4CC7-A4C9-0240CCD9778F}"/>
                </a:ext>
              </a:extLst>
            </p:cNvPr>
            <p:cNvSpPr txBox="1"/>
            <p:nvPr/>
          </p:nvSpPr>
          <p:spPr>
            <a:xfrm>
              <a:off x="5094041" y="1873466"/>
              <a:ext cx="39062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A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05</a:t>
              </a:r>
            </a:p>
          </p:txBody>
        </p:sp>
      </p:grpSp>
      <p:sp>
        <p:nvSpPr>
          <p:cNvPr id="174" name="Freeform 170">
            <a:extLst>
              <a:ext uri="{FF2B5EF4-FFF2-40B4-BE49-F238E27FC236}">
                <a16:creationId xmlns:a16="http://schemas.microsoft.com/office/drawing/2014/main" id="{426BC568-415B-4C43-9B12-782E3E5C3F36}"/>
              </a:ext>
            </a:extLst>
          </p:cNvPr>
          <p:cNvSpPr>
            <a:spLocks noEditPoints="1"/>
          </p:cNvSpPr>
          <p:nvPr/>
        </p:nvSpPr>
        <p:spPr bwMode="auto">
          <a:xfrm>
            <a:off x="6350680" y="2905181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75" name="Oval 173">
            <a:extLst>
              <a:ext uri="{FF2B5EF4-FFF2-40B4-BE49-F238E27FC236}">
                <a16:creationId xmlns:a16="http://schemas.microsoft.com/office/drawing/2014/main" id="{8B7ACF16-2B79-4560-94FC-9F1DE4B6F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332" y="3142097"/>
            <a:ext cx="886684" cy="954396"/>
          </a:xfrm>
          <a:prstGeom prst="ellipse">
            <a:avLst/>
          </a:prstGeom>
          <a:solidFill>
            <a:srgbClr val="BF3B2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F16FCC-58EF-4BCB-A443-2FEF84029EC0}"/>
              </a:ext>
            </a:extLst>
          </p:cNvPr>
          <p:cNvSpPr txBox="1"/>
          <p:nvPr/>
        </p:nvSpPr>
        <p:spPr>
          <a:xfrm>
            <a:off x="7869616" y="3244328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Canal MS Teams</a:t>
            </a:r>
          </a:p>
        </p:txBody>
      </p:sp>
      <p:sp>
        <p:nvSpPr>
          <p:cNvPr id="179" name="Rectangle: Top Corners Snipped 178">
            <a:extLst>
              <a:ext uri="{FF2B5EF4-FFF2-40B4-BE49-F238E27FC236}">
                <a16:creationId xmlns:a16="http://schemas.microsoft.com/office/drawing/2014/main" id="{A4BA5CF7-B67B-4B20-B9AA-011C078C31C3}"/>
              </a:ext>
            </a:extLst>
          </p:cNvPr>
          <p:cNvSpPr/>
          <p:nvPr/>
        </p:nvSpPr>
        <p:spPr>
          <a:xfrm rot="5400000">
            <a:off x="8854840" y="2917314"/>
            <a:ext cx="1057508" cy="4563923"/>
          </a:xfrm>
          <a:prstGeom prst="snip2SameRect">
            <a:avLst>
              <a:gd name="adj1" fmla="val 167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ADB3922-25FB-43F7-8907-404490B3838A}"/>
              </a:ext>
            </a:extLst>
          </p:cNvPr>
          <p:cNvGrpSpPr/>
          <p:nvPr/>
        </p:nvGrpSpPr>
        <p:grpSpPr>
          <a:xfrm>
            <a:off x="11180993" y="4848324"/>
            <a:ext cx="484561" cy="701904"/>
            <a:chOff x="5047077" y="1676403"/>
            <a:chExt cx="484561" cy="701904"/>
          </a:xfrm>
          <a:solidFill>
            <a:srgbClr val="F69A10"/>
          </a:solidFill>
        </p:grpSpPr>
        <p:sp>
          <p:nvSpPr>
            <p:cNvPr id="185" name="Trapezoid 184">
              <a:extLst>
                <a:ext uri="{FF2B5EF4-FFF2-40B4-BE49-F238E27FC236}">
                  <a16:creationId xmlns:a16="http://schemas.microsoft.com/office/drawing/2014/main" id="{FEE47B7F-3954-4FDF-A209-71D71F8EC3F3}"/>
                </a:ext>
              </a:extLst>
            </p:cNvPr>
            <p:cNvSpPr/>
            <p:nvPr/>
          </p:nvSpPr>
          <p:spPr>
            <a:xfrm rot="16200000" flipH="1">
              <a:off x="4938406" y="1785074"/>
              <a:ext cx="701904" cy="484561"/>
            </a:xfrm>
            <a:prstGeom prst="trapezoid">
              <a:avLst>
                <a:gd name="adj" fmla="val 1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3D2E035-03C3-4835-9A71-830A2A23A77D}"/>
                </a:ext>
              </a:extLst>
            </p:cNvPr>
            <p:cNvSpPr txBox="1"/>
            <p:nvPr/>
          </p:nvSpPr>
          <p:spPr>
            <a:xfrm>
              <a:off x="5094041" y="1873466"/>
              <a:ext cx="39062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AR" sz="1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06</a:t>
              </a:r>
            </a:p>
          </p:txBody>
        </p:sp>
      </p:grpSp>
      <p:sp>
        <p:nvSpPr>
          <p:cNvPr id="183" name="Freeform 170">
            <a:extLst>
              <a:ext uri="{FF2B5EF4-FFF2-40B4-BE49-F238E27FC236}">
                <a16:creationId xmlns:a16="http://schemas.microsoft.com/office/drawing/2014/main" id="{CCB32FC9-4076-4558-8796-CDDA29F1D10F}"/>
              </a:ext>
            </a:extLst>
          </p:cNvPr>
          <p:cNvSpPr>
            <a:spLocks noEditPoints="1"/>
          </p:cNvSpPr>
          <p:nvPr/>
        </p:nvSpPr>
        <p:spPr bwMode="auto">
          <a:xfrm>
            <a:off x="6350680" y="4484669"/>
            <a:ext cx="1393988" cy="1416957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84" name="Oval 173">
            <a:extLst>
              <a:ext uri="{FF2B5EF4-FFF2-40B4-BE49-F238E27FC236}">
                <a16:creationId xmlns:a16="http://schemas.microsoft.com/office/drawing/2014/main" id="{D9BFDD87-AA5A-4932-9533-D6DC433F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790" y="4670522"/>
            <a:ext cx="1000538" cy="954395"/>
          </a:xfrm>
          <a:prstGeom prst="ellipse">
            <a:avLst/>
          </a:prstGeom>
          <a:solidFill>
            <a:srgbClr val="F69A1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DA4AEF4-1718-4CA6-A689-9A9EFCA6F385}"/>
              </a:ext>
            </a:extLst>
          </p:cNvPr>
          <p:cNvSpPr txBox="1"/>
          <p:nvPr/>
        </p:nvSpPr>
        <p:spPr>
          <a:xfrm>
            <a:off x="7869616" y="4823816"/>
            <a:ext cx="324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Udemy</a:t>
            </a:r>
          </a:p>
        </p:txBody>
      </p:sp>
    </p:spTree>
    <p:extLst>
      <p:ext uri="{BB962C8B-B14F-4D97-AF65-F5344CB8AC3E}">
        <p14:creationId xmlns:p14="http://schemas.microsoft.com/office/powerpoint/2010/main" val="4843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E79DA20-902C-4145-95A3-A36803180AE3}"/>
              </a:ext>
            </a:extLst>
          </p:cNvPr>
          <p:cNvGrpSpPr/>
          <p:nvPr/>
        </p:nvGrpSpPr>
        <p:grpSpPr>
          <a:xfrm>
            <a:off x="2329829" y="135224"/>
            <a:ext cx="9346234" cy="492443"/>
            <a:chOff x="2329829" y="6381854"/>
            <a:chExt cx="9346234" cy="492443"/>
          </a:xfrm>
        </p:grpSpPr>
        <p:sp>
          <p:nvSpPr>
            <p:cNvPr id="251" name="Slide Number Placeholder 1">
              <a:extLst>
                <a:ext uri="{FF2B5EF4-FFF2-40B4-BE49-F238E27FC236}">
                  <a16:creationId xmlns:a16="http://schemas.microsoft.com/office/drawing/2014/main" id="{DFF50B5B-A324-4878-9823-6787A5AB67F3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381854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3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A1683CC-2A95-4096-92B9-721BECF3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63DBDA5-EA77-4F67-91F4-6027203175A0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CCF7EA-EF48-4DF6-96EF-938C550CFEAF}"/>
              </a:ext>
            </a:extLst>
          </p:cNvPr>
          <p:cNvGrpSpPr/>
          <p:nvPr/>
        </p:nvGrpSpPr>
        <p:grpSpPr>
          <a:xfrm>
            <a:off x="-77821" y="820729"/>
            <a:ext cx="12145996" cy="5452194"/>
            <a:chOff x="-96834" y="667308"/>
            <a:chExt cx="12182882" cy="54687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01623B-3C58-4303-ABFF-854595D782F8}"/>
                </a:ext>
              </a:extLst>
            </p:cNvPr>
            <p:cNvGrpSpPr/>
            <p:nvPr/>
          </p:nvGrpSpPr>
          <p:grpSpPr>
            <a:xfrm>
              <a:off x="3441700" y="743586"/>
              <a:ext cx="5308599" cy="5370830"/>
              <a:chOff x="3392488" y="758826"/>
              <a:chExt cx="5308600" cy="5370829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69FD71C-783A-4C06-AD54-D0BBCF12F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7113" y="758826"/>
                <a:ext cx="2593975" cy="2628902"/>
              </a:xfrm>
              <a:custGeom>
                <a:avLst/>
                <a:gdLst>
                  <a:gd name="connsiteX0" fmla="*/ 0 w 2593975"/>
                  <a:gd name="connsiteY0" fmla="*/ 0 h 2628902"/>
                  <a:gd name="connsiteX1" fmla="*/ 201257 w 2593975"/>
                  <a:gd name="connsiteY1" fmla="*/ 0 h 2628902"/>
                  <a:gd name="connsiteX2" fmla="*/ 365244 w 2593975"/>
                  <a:gd name="connsiteY2" fmla="*/ 141419 h 2628902"/>
                  <a:gd name="connsiteX3" fmla="*/ 365244 w 2593975"/>
                  <a:gd name="connsiteY3" fmla="*/ 476358 h 2628902"/>
                  <a:gd name="connsiteX4" fmla="*/ 514323 w 2593975"/>
                  <a:gd name="connsiteY4" fmla="*/ 506131 h 2628902"/>
                  <a:gd name="connsiteX5" fmla="*/ 670856 w 2593975"/>
                  <a:gd name="connsiteY5" fmla="*/ 550789 h 2628902"/>
                  <a:gd name="connsiteX6" fmla="*/ 819935 w 2593975"/>
                  <a:gd name="connsiteY6" fmla="*/ 602891 h 2628902"/>
                  <a:gd name="connsiteX7" fmla="*/ 961560 w 2593975"/>
                  <a:gd name="connsiteY7" fmla="*/ 662436 h 2628902"/>
                  <a:gd name="connsiteX8" fmla="*/ 1155363 w 2593975"/>
                  <a:gd name="connsiteY8" fmla="*/ 394484 h 2628902"/>
                  <a:gd name="connsiteX9" fmla="*/ 1371527 w 2593975"/>
                  <a:gd name="connsiteY9" fmla="*/ 379598 h 2628902"/>
                  <a:gd name="connsiteX10" fmla="*/ 1729317 w 2593975"/>
                  <a:gd name="connsiteY10" fmla="*/ 632663 h 2628902"/>
                  <a:gd name="connsiteX11" fmla="*/ 1774041 w 2593975"/>
                  <a:gd name="connsiteY11" fmla="*/ 841070 h 2628902"/>
                  <a:gd name="connsiteX12" fmla="*/ 1580238 w 2593975"/>
                  <a:gd name="connsiteY12" fmla="*/ 1116465 h 2628902"/>
                  <a:gd name="connsiteX13" fmla="*/ 1684593 w 2593975"/>
                  <a:gd name="connsiteY13" fmla="*/ 1228111 h 2628902"/>
                  <a:gd name="connsiteX14" fmla="*/ 1781495 w 2593975"/>
                  <a:gd name="connsiteY14" fmla="*/ 1354644 h 2628902"/>
                  <a:gd name="connsiteX15" fmla="*/ 1870942 w 2593975"/>
                  <a:gd name="connsiteY15" fmla="*/ 1481177 h 2628902"/>
                  <a:gd name="connsiteX16" fmla="*/ 1952935 w 2593975"/>
                  <a:gd name="connsiteY16" fmla="*/ 1615152 h 2628902"/>
                  <a:gd name="connsiteX17" fmla="*/ 2266001 w 2593975"/>
                  <a:gd name="connsiteY17" fmla="*/ 1518392 h 2628902"/>
                  <a:gd name="connsiteX18" fmla="*/ 2452350 w 2593975"/>
                  <a:gd name="connsiteY18" fmla="*/ 1630039 h 2628902"/>
                  <a:gd name="connsiteX19" fmla="*/ 2593975 w 2593975"/>
                  <a:gd name="connsiteY19" fmla="*/ 2046852 h 2628902"/>
                  <a:gd name="connsiteX20" fmla="*/ 2511981 w 2593975"/>
                  <a:gd name="connsiteY20" fmla="*/ 2247816 h 2628902"/>
                  <a:gd name="connsiteX21" fmla="*/ 2191462 w 2593975"/>
                  <a:gd name="connsiteY21" fmla="*/ 2344576 h 2628902"/>
                  <a:gd name="connsiteX22" fmla="*/ 2198916 w 2593975"/>
                  <a:gd name="connsiteY22" fmla="*/ 2419007 h 2628902"/>
                  <a:gd name="connsiteX23" fmla="*/ 2206370 w 2593975"/>
                  <a:gd name="connsiteY23" fmla="*/ 2493438 h 2628902"/>
                  <a:gd name="connsiteX24" fmla="*/ 2206370 w 2593975"/>
                  <a:gd name="connsiteY24" fmla="*/ 2567869 h 2628902"/>
                  <a:gd name="connsiteX25" fmla="*/ 2210097 w 2593975"/>
                  <a:gd name="connsiteY25" fmla="*/ 2601363 h 2628902"/>
                  <a:gd name="connsiteX26" fmla="*/ 2213162 w 2593975"/>
                  <a:gd name="connsiteY26" fmla="*/ 2628902 h 2628902"/>
                  <a:gd name="connsiteX27" fmla="*/ 916479 w 2593975"/>
                  <a:gd name="connsiteY27" fmla="*/ 2628902 h 2628902"/>
                  <a:gd name="connsiteX28" fmla="*/ 911479 w 2593975"/>
                  <a:gd name="connsiteY28" fmla="*/ 2545656 h 2628902"/>
                  <a:gd name="connsiteX29" fmla="*/ 842297 w 2593975"/>
                  <a:gd name="connsiteY29" fmla="*/ 2285031 h 2628902"/>
                  <a:gd name="connsiteX30" fmla="*/ 641040 w 2593975"/>
                  <a:gd name="connsiteY30" fmla="*/ 1994750 h 2628902"/>
                  <a:gd name="connsiteX31" fmla="*/ 350336 w 2593975"/>
                  <a:gd name="connsiteY31" fmla="*/ 1801230 h 2628902"/>
                  <a:gd name="connsiteX32" fmla="*/ 0 w 2593975"/>
                  <a:gd name="connsiteY32" fmla="*/ 1726799 h 2628902"/>
                  <a:gd name="connsiteX33" fmla="*/ 0 w 2593975"/>
                  <a:gd name="connsiteY33" fmla="*/ 1599045 h 2628902"/>
                  <a:gd name="connsiteX34" fmla="*/ 0 w 2593975"/>
                  <a:gd name="connsiteY34" fmla="*/ 1566862 h 2628902"/>
                  <a:gd name="connsiteX35" fmla="*/ 0 w 2593975"/>
                  <a:gd name="connsiteY35" fmla="*/ 1503041 h 2628902"/>
                  <a:gd name="connsiteX36" fmla="*/ 0 w 2593975"/>
                  <a:gd name="connsiteY36" fmla="*/ 1339758 h 2628902"/>
                  <a:gd name="connsiteX37" fmla="*/ 0 w 2593975"/>
                  <a:gd name="connsiteY37" fmla="*/ 826184 h 2628902"/>
                  <a:gd name="connsiteX38" fmla="*/ 0 w 2593975"/>
                  <a:gd name="connsiteY38" fmla="*/ 553479 h 2628902"/>
                  <a:gd name="connsiteX39" fmla="*/ 0 w 2593975"/>
                  <a:gd name="connsiteY39" fmla="*/ 538162 h 2628902"/>
                  <a:gd name="connsiteX40" fmla="*/ 0 w 2593975"/>
                  <a:gd name="connsiteY40" fmla="*/ 443146 h 2628902"/>
                  <a:gd name="connsiteX41" fmla="*/ 0 w 2593975"/>
                  <a:gd name="connsiteY41" fmla="*/ 0 h 262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593975" h="2628902">
                    <a:moveTo>
                      <a:pt x="0" y="0"/>
                    </a:moveTo>
                    <a:lnTo>
                      <a:pt x="201257" y="0"/>
                    </a:lnTo>
                    <a:cubicBezTo>
                      <a:pt x="365244" y="141419"/>
                      <a:pt x="365244" y="141419"/>
                      <a:pt x="365244" y="141419"/>
                    </a:cubicBezTo>
                    <a:cubicBezTo>
                      <a:pt x="365244" y="476358"/>
                      <a:pt x="365244" y="476358"/>
                      <a:pt x="365244" y="476358"/>
                    </a:cubicBezTo>
                    <a:cubicBezTo>
                      <a:pt x="417421" y="483801"/>
                      <a:pt x="469599" y="491245"/>
                      <a:pt x="514323" y="506131"/>
                    </a:cubicBezTo>
                    <a:cubicBezTo>
                      <a:pt x="566501" y="521017"/>
                      <a:pt x="618678" y="535903"/>
                      <a:pt x="670856" y="550789"/>
                    </a:cubicBezTo>
                    <a:cubicBezTo>
                      <a:pt x="715580" y="565676"/>
                      <a:pt x="767757" y="580562"/>
                      <a:pt x="819935" y="602891"/>
                    </a:cubicBezTo>
                    <a:cubicBezTo>
                      <a:pt x="864659" y="617777"/>
                      <a:pt x="909382" y="640106"/>
                      <a:pt x="961560" y="662436"/>
                    </a:cubicBezTo>
                    <a:cubicBezTo>
                      <a:pt x="1155363" y="394484"/>
                      <a:pt x="1155363" y="394484"/>
                      <a:pt x="1155363" y="394484"/>
                    </a:cubicBezTo>
                    <a:cubicBezTo>
                      <a:pt x="1371527" y="379598"/>
                      <a:pt x="1371527" y="379598"/>
                      <a:pt x="1371527" y="379598"/>
                    </a:cubicBezTo>
                    <a:cubicBezTo>
                      <a:pt x="1729317" y="632663"/>
                      <a:pt x="1729317" y="632663"/>
                      <a:pt x="1729317" y="632663"/>
                    </a:cubicBezTo>
                    <a:cubicBezTo>
                      <a:pt x="1774041" y="841070"/>
                      <a:pt x="1774041" y="841070"/>
                      <a:pt x="1774041" y="841070"/>
                    </a:cubicBezTo>
                    <a:cubicBezTo>
                      <a:pt x="1580238" y="1116465"/>
                      <a:pt x="1580238" y="1116465"/>
                      <a:pt x="1580238" y="1116465"/>
                    </a:cubicBezTo>
                    <a:cubicBezTo>
                      <a:pt x="1617508" y="1153680"/>
                      <a:pt x="1654777" y="1190896"/>
                      <a:pt x="1684593" y="1228111"/>
                    </a:cubicBezTo>
                    <a:cubicBezTo>
                      <a:pt x="1721863" y="1272770"/>
                      <a:pt x="1751679" y="1309985"/>
                      <a:pt x="1781495" y="1354644"/>
                    </a:cubicBezTo>
                    <a:cubicBezTo>
                      <a:pt x="1811310" y="1391859"/>
                      <a:pt x="1841126" y="1436518"/>
                      <a:pt x="1870942" y="1481177"/>
                    </a:cubicBezTo>
                    <a:cubicBezTo>
                      <a:pt x="1900758" y="1525835"/>
                      <a:pt x="1923120" y="1570494"/>
                      <a:pt x="1952935" y="1615152"/>
                    </a:cubicBezTo>
                    <a:cubicBezTo>
                      <a:pt x="2266001" y="1518392"/>
                      <a:pt x="2266001" y="1518392"/>
                      <a:pt x="2266001" y="1518392"/>
                    </a:cubicBezTo>
                    <a:cubicBezTo>
                      <a:pt x="2452350" y="1630039"/>
                      <a:pt x="2452350" y="1630039"/>
                      <a:pt x="2452350" y="1630039"/>
                    </a:cubicBezTo>
                    <a:cubicBezTo>
                      <a:pt x="2593975" y="2046852"/>
                      <a:pt x="2593975" y="2046852"/>
                      <a:pt x="2593975" y="2046852"/>
                    </a:cubicBezTo>
                    <a:cubicBezTo>
                      <a:pt x="2511981" y="2247816"/>
                      <a:pt x="2511981" y="2247816"/>
                      <a:pt x="2511981" y="2247816"/>
                    </a:cubicBezTo>
                    <a:cubicBezTo>
                      <a:pt x="2191462" y="2344576"/>
                      <a:pt x="2191462" y="2344576"/>
                      <a:pt x="2191462" y="2344576"/>
                    </a:cubicBezTo>
                    <a:cubicBezTo>
                      <a:pt x="2191462" y="2374348"/>
                      <a:pt x="2191462" y="2396677"/>
                      <a:pt x="2198916" y="2419007"/>
                    </a:cubicBezTo>
                    <a:cubicBezTo>
                      <a:pt x="2198916" y="2441336"/>
                      <a:pt x="2198916" y="2471108"/>
                      <a:pt x="2206370" y="2493438"/>
                    </a:cubicBezTo>
                    <a:cubicBezTo>
                      <a:pt x="2206370" y="2515767"/>
                      <a:pt x="2206370" y="2538096"/>
                      <a:pt x="2206370" y="2567869"/>
                    </a:cubicBezTo>
                    <a:cubicBezTo>
                      <a:pt x="2206370" y="2579034"/>
                      <a:pt x="2208234" y="2590198"/>
                      <a:pt x="2210097" y="2601363"/>
                    </a:cubicBezTo>
                    <a:lnTo>
                      <a:pt x="2213162" y="2628902"/>
                    </a:lnTo>
                    <a:lnTo>
                      <a:pt x="916479" y="2628902"/>
                    </a:lnTo>
                    <a:lnTo>
                      <a:pt x="911479" y="2545656"/>
                    </a:lnTo>
                    <a:cubicBezTo>
                      <a:pt x="900997" y="2456687"/>
                      <a:pt x="875840" y="2368766"/>
                      <a:pt x="842297" y="2285031"/>
                    </a:cubicBezTo>
                    <a:cubicBezTo>
                      <a:pt x="790119" y="2180828"/>
                      <a:pt x="723033" y="2076624"/>
                      <a:pt x="641040" y="1994750"/>
                    </a:cubicBezTo>
                    <a:cubicBezTo>
                      <a:pt x="559047" y="1912876"/>
                      <a:pt x="462145" y="1845888"/>
                      <a:pt x="350336" y="1801230"/>
                    </a:cubicBezTo>
                    <a:cubicBezTo>
                      <a:pt x="245981" y="1756571"/>
                      <a:pt x="126717" y="1726799"/>
                      <a:pt x="0" y="1726799"/>
                    </a:cubicBezTo>
                    <a:cubicBezTo>
                      <a:pt x="0" y="1678419"/>
                      <a:pt x="0" y="1636086"/>
                      <a:pt x="0" y="1599045"/>
                    </a:cubicBezTo>
                    <a:lnTo>
                      <a:pt x="0" y="1566862"/>
                    </a:lnTo>
                    <a:lnTo>
                      <a:pt x="0" y="1503041"/>
                    </a:lnTo>
                    <a:cubicBezTo>
                      <a:pt x="0" y="1339758"/>
                      <a:pt x="0" y="1339758"/>
                      <a:pt x="0" y="1339758"/>
                    </a:cubicBezTo>
                    <a:lnTo>
                      <a:pt x="0" y="826184"/>
                    </a:lnTo>
                    <a:cubicBezTo>
                      <a:pt x="0" y="722911"/>
                      <a:pt x="0" y="632547"/>
                      <a:pt x="0" y="553479"/>
                    </a:cubicBezTo>
                    <a:lnTo>
                      <a:pt x="0" y="538162"/>
                    </a:lnTo>
                    <a:lnTo>
                      <a:pt x="0" y="443146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69A1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AR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D5B8EB7-C950-46E9-BF92-D11FC59648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92488" y="758826"/>
                <a:ext cx="2593975" cy="2628902"/>
              </a:xfrm>
              <a:custGeom>
                <a:avLst/>
                <a:gdLst>
                  <a:gd name="connsiteX0" fmla="*/ 0 w 2593975"/>
                  <a:gd name="connsiteY0" fmla="*/ 0 h 2628902"/>
                  <a:gd name="connsiteX1" fmla="*/ 201257 w 2593975"/>
                  <a:gd name="connsiteY1" fmla="*/ 0 h 2628902"/>
                  <a:gd name="connsiteX2" fmla="*/ 365244 w 2593975"/>
                  <a:gd name="connsiteY2" fmla="*/ 141419 h 2628902"/>
                  <a:gd name="connsiteX3" fmla="*/ 365244 w 2593975"/>
                  <a:gd name="connsiteY3" fmla="*/ 476358 h 2628902"/>
                  <a:gd name="connsiteX4" fmla="*/ 514323 w 2593975"/>
                  <a:gd name="connsiteY4" fmla="*/ 506131 h 2628902"/>
                  <a:gd name="connsiteX5" fmla="*/ 670856 w 2593975"/>
                  <a:gd name="connsiteY5" fmla="*/ 550789 h 2628902"/>
                  <a:gd name="connsiteX6" fmla="*/ 819935 w 2593975"/>
                  <a:gd name="connsiteY6" fmla="*/ 602891 h 2628902"/>
                  <a:gd name="connsiteX7" fmla="*/ 961560 w 2593975"/>
                  <a:gd name="connsiteY7" fmla="*/ 662436 h 2628902"/>
                  <a:gd name="connsiteX8" fmla="*/ 1155363 w 2593975"/>
                  <a:gd name="connsiteY8" fmla="*/ 394484 h 2628902"/>
                  <a:gd name="connsiteX9" fmla="*/ 1371527 w 2593975"/>
                  <a:gd name="connsiteY9" fmla="*/ 379598 h 2628902"/>
                  <a:gd name="connsiteX10" fmla="*/ 1729317 w 2593975"/>
                  <a:gd name="connsiteY10" fmla="*/ 632663 h 2628902"/>
                  <a:gd name="connsiteX11" fmla="*/ 1774041 w 2593975"/>
                  <a:gd name="connsiteY11" fmla="*/ 841070 h 2628902"/>
                  <a:gd name="connsiteX12" fmla="*/ 1580238 w 2593975"/>
                  <a:gd name="connsiteY12" fmla="*/ 1116465 h 2628902"/>
                  <a:gd name="connsiteX13" fmla="*/ 1684593 w 2593975"/>
                  <a:gd name="connsiteY13" fmla="*/ 1228111 h 2628902"/>
                  <a:gd name="connsiteX14" fmla="*/ 1781495 w 2593975"/>
                  <a:gd name="connsiteY14" fmla="*/ 1354644 h 2628902"/>
                  <a:gd name="connsiteX15" fmla="*/ 1870942 w 2593975"/>
                  <a:gd name="connsiteY15" fmla="*/ 1481177 h 2628902"/>
                  <a:gd name="connsiteX16" fmla="*/ 1952935 w 2593975"/>
                  <a:gd name="connsiteY16" fmla="*/ 1615152 h 2628902"/>
                  <a:gd name="connsiteX17" fmla="*/ 2266001 w 2593975"/>
                  <a:gd name="connsiteY17" fmla="*/ 1518392 h 2628902"/>
                  <a:gd name="connsiteX18" fmla="*/ 2452350 w 2593975"/>
                  <a:gd name="connsiteY18" fmla="*/ 1630039 h 2628902"/>
                  <a:gd name="connsiteX19" fmla="*/ 2593975 w 2593975"/>
                  <a:gd name="connsiteY19" fmla="*/ 2046852 h 2628902"/>
                  <a:gd name="connsiteX20" fmla="*/ 2511981 w 2593975"/>
                  <a:gd name="connsiteY20" fmla="*/ 2247816 h 2628902"/>
                  <a:gd name="connsiteX21" fmla="*/ 2191462 w 2593975"/>
                  <a:gd name="connsiteY21" fmla="*/ 2344576 h 2628902"/>
                  <a:gd name="connsiteX22" fmla="*/ 2198916 w 2593975"/>
                  <a:gd name="connsiteY22" fmla="*/ 2419007 h 2628902"/>
                  <a:gd name="connsiteX23" fmla="*/ 2206370 w 2593975"/>
                  <a:gd name="connsiteY23" fmla="*/ 2493438 h 2628902"/>
                  <a:gd name="connsiteX24" fmla="*/ 2206370 w 2593975"/>
                  <a:gd name="connsiteY24" fmla="*/ 2567869 h 2628902"/>
                  <a:gd name="connsiteX25" fmla="*/ 2210097 w 2593975"/>
                  <a:gd name="connsiteY25" fmla="*/ 2601363 h 2628902"/>
                  <a:gd name="connsiteX26" fmla="*/ 2213162 w 2593975"/>
                  <a:gd name="connsiteY26" fmla="*/ 2628902 h 2628902"/>
                  <a:gd name="connsiteX27" fmla="*/ 916479 w 2593975"/>
                  <a:gd name="connsiteY27" fmla="*/ 2628902 h 2628902"/>
                  <a:gd name="connsiteX28" fmla="*/ 911479 w 2593975"/>
                  <a:gd name="connsiteY28" fmla="*/ 2545656 h 2628902"/>
                  <a:gd name="connsiteX29" fmla="*/ 842297 w 2593975"/>
                  <a:gd name="connsiteY29" fmla="*/ 2285031 h 2628902"/>
                  <a:gd name="connsiteX30" fmla="*/ 641040 w 2593975"/>
                  <a:gd name="connsiteY30" fmla="*/ 1994750 h 2628902"/>
                  <a:gd name="connsiteX31" fmla="*/ 350336 w 2593975"/>
                  <a:gd name="connsiteY31" fmla="*/ 1801230 h 2628902"/>
                  <a:gd name="connsiteX32" fmla="*/ 0 w 2593975"/>
                  <a:gd name="connsiteY32" fmla="*/ 1726799 h 2628902"/>
                  <a:gd name="connsiteX33" fmla="*/ 0 w 2593975"/>
                  <a:gd name="connsiteY33" fmla="*/ 1599045 h 2628902"/>
                  <a:gd name="connsiteX34" fmla="*/ 0 w 2593975"/>
                  <a:gd name="connsiteY34" fmla="*/ 1566862 h 2628902"/>
                  <a:gd name="connsiteX35" fmla="*/ 0 w 2593975"/>
                  <a:gd name="connsiteY35" fmla="*/ 1503041 h 2628902"/>
                  <a:gd name="connsiteX36" fmla="*/ 0 w 2593975"/>
                  <a:gd name="connsiteY36" fmla="*/ 1339758 h 2628902"/>
                  <a:gd name="connsiteX37" fmla="*/ 0 w 2593975"/>
                  <a:gd name="connsiteY37" fmla="*/ 826184 h 2628902"/>
                  <a:gd name="connsiteX38" fmla="*/ 0 w 2593975"/>
                  <a:gd name="connsiteY38" fmla="*/ 553479 h 2628902"/>
                  <a:gd name="connsiteX39" fmla="*/ 0 w 2593975"/>
                  <a:gd name="connsiteY39" fmla="*/ 538162 h 2628902"/>
                  <a:gd name="connsiteX40" fmla="*/ 0 w 2593975"/>
                  <a:gd name="connsiteY40" fmla="*/ 443146 h 2628902"/>
                  <a:gd name="connsiteX41" fmla="*/ 0 w 2593975"/>
                  <a:gd name="connsiteY41" fmla="*/ 0 h 262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593975" h="2628902">
                    <a:moveTo>
                      <a:pt x="0" y="0"/>
                    </a:moveTo>
                    <a:lnTo>
                      <a:pt x="201257" y="0"/>
                    </a:lnTo>
                    <a:cubicBezTo>
                      <a:pt x="365244" y="141419"/>
                      <a:pt x="365244" y="141419"/>
                      <a:pt x="365244" y="141419"/>
                    </a:cubicBezTo>
                    <a:cubicBezTo>
                      <a:pt x="365244" y="476358"/>
                      <a:pt x="365244" y="476358"/>
                      <a:pt x="365244" y="476358"/>
                    </a:cubicBezTo>
                    <a:cubicBezTo>
                      <a:pt x="417421" y="483801"/>
                      <a:pt x="469599" y="491245"/>
                      <a:pt x="514323" y="506131"/>
                    </a:cubicBezTo>
                    <a:cubicBezTo>
                      <a:pt x="566501" y="521017"/>
                      <a:pt x="618678" y="535903"/>
                      <a:pt x="670856" y="550789"/>
                    </a:cubicBezTo>
                    <a:cubicBezTo>
                      <a:pt x="715580" y="565676"/>
                      <a:pt x="767757" y="580562"/>
                      <a:pt x="819935" y="602891"/>
                    </a:cubicBezTo>
                    <a:cubicBezTo>
                      <a:pt x="864659" y="617777"/>
                      <a:pt x="909382" y="640106"/>
                      <a:pt x="961560" y="662436"/>
                    </a:cubicBezTo>
                    <a:cubicBezTo>
                      <a:pt x="1155363" y="394484"/>
                      <a:pt x="1155363" y="394484"/>
                      <a:pt x="1155363" y="394484"/>
                    </a:cubicBezTo>
                    <a:cubicBezTo>
                      <a:pt x="1371527" y="379598"/>
                      <a:pt x="1371527" y="379598"/>
                      <a:pt x="1371527" y="379598"/>
                    </a:cubicBezTo>
                    <a:cubicBezTo>
                      <a:pt x="1729317" y="632663"/>
                      <a:pt x="1729317" y="632663"/>
                      <a:pt x="1729317" y="632663"/>
                    </a:cubicBezTo>
                    <a:cubicBezTo>
                      <a:pt x="1774041" y="841070"/>
                      <a:pt x="1774041" y="841070"/>
                      <a:pt x="1774041" y="841070"/>
                    </a:cubicBezTo>
                    <a:cubicBezTo>
                      <a:pt x="1580238" y="1116465"/>
                      <a:pt x="1580238" y="1116465"/>
                      <a:pt x="1580238" y="1116465"/>
                    </a:cubicBezTo>
                    <a:cubicBezTo>
                      <a:pt x="1617508" y="1153680"/>
                      <a:pt x="1654777" y="1190896"/>
                      <a:pt x="1684593" y="1228111"/>
                    </a:cubicBezTo>
                    <a:cubicBezTo>
                      <a:pt x="1721863" y="1272770"/>
                      <a:pt x="1751679" y="1309985"/>
                      <a:pt x="1781495" y="1354644"/>
                    </a:cubicBezTo>
                    <a:cubicBezTo>
                      <a:pt x="1811310" y="1391859"/>
                      <a:pt x="1841126" y="1436518"/>
                      <a:pt x="1870942" y="1481177"/>
                    </a:cubicBezTo>
                    <a:cubicBezTo>
                      <a:pt x="1900758" y="1525835"/>
                      <a:pt x="1923120" y="1570494"/>
                      <a:pt x="1952935" y="1615152"/>
                    </a:cubicBezTo>
                    <a:cubicBezTo>
                      <a:pt x="2266001" y="1518392"/>
                      <a:pt x="2266001" y="1518392"/>
                      <a:pt x="2266001" y="1518392"/>
                    </a:cubicBezTo>
                    <a:cubicBezTo>
                      <a:pt x="2452350" y="1630039"/>
                      <a:pt x="2452350" y="1630039"/>
                      <a:pt x="2452350" y="1630039"/>
                    </a:cubicBezTo>
                    <a:cubicBezTo>
                      <a:pt x="2593975" y="2046852"/>
                      <a:pt x="2593975" y="2046852"/>
                      <a:pt x="2593975" y="2046852"/>
                    </a:cubicBezTo>
                    <a:cubicBezTo>
                      <a:pt x="2511981" y="2247816"/>
                      <a:pt x="2511981" y="2247816"/>
                      <a:pt x="2511981" y="2247816"/>
                    </a:cubicBezTo>
                    <a:cubicBezTo>
                      <a:pt x="2191462" y="2344576"/>
                      <a:pt x="2191462" y="2344576"/>
                      <a:pt x="2191462" y="2344576"/>
                    </a:cubicBezTo>
                    <a:cubicBezTo>
                      <a:pt x="2191462" y="2374348"/>
                      <a:pt x="2191462" y="2396677"/>
                      <a:pt x="2198916" y="2419007"/>
                    </a:cubicBezTo>
                    <a:cubicBezTo>
                      <a:pt x="2198916" y="2441336"/>
                      <a:pt x="2198916" y="2471108"/>
                      <a:pt x="2206370" y="2493438"/>
                    </a:cubicBezTo>
                    <a:cubicBezTo>
                      <a:pt x="2206370" y="2515767"/>
                      <a:pt x="2206370" y="2538096"/>
                      <a:pt x="2206370" y="2567869"/>
                    </a:cubicBezTo>
                    <a:cubicBezTo>
                      <a:pt x="2206370" y="2579034"/>
                      <a:pt x="2208234" y="2590198"/>
                      <a:pt x="2210097" y="2601363"/>
                    </a:cubicBezTo>
                    <a:lnTo>
                      <a:pt x="2213162" y="2628902"/>
                    </a:lnTo>
                    <a:lnTo>
                      <a:pt x="916479" y="2628902"/>
                    </a:lnTo>
                    <a:lnTo>
                      <a:pt x="911479" y="2545656"/>
                    </a:lnTo>
                    <a:cubicBezTo>
                      <a:pt x="900997" y="2456687"/>
                      <a:pt x="875840" y="2368766"/>
                      <a:pt x="842297" y="2285031"/>
                    </a:cubicBezTo>
                    <a:cubicBezTo>
                      <a:pt x="790119" y="2180828"/>
                      <a:pt x="723033" y="2076624"/>
                      <a:pt x="641040" y="1994750"/>
                    </a:cubicBezTo>
                    <a:cubicBezTo>
                      <a:pt x="559047" y="1912876"/>
                      <a:pt x="462145" y="1845888"/>
                      <a:pt x="350336" y="1801230"/>
                    </a:cubicBezTo>
                    <a:cubicBezTo>
                      <a:pt x="245981" y="1756571"/>
                      <a:pt x="126717" y="1726799"/>
                      <a:pt x="0" y="1726799"/>
                    </a:cubicBezTo>
                    <a:cubicBezTo>
                      <a:pt x="0" y="1678419"/>
                      <a:pt x="0" y="1636086"/>
                      <a:pt x="0" y="1599045"/>
                    </a:cubicBezTo>
                    <a:lnTo>
                      <a:pt x="0" y="1566862"/>
                    </a:lnTo>
                    <a:lnTo>
                      <a:pt x="0" y="1503041"/>
                    </a:lnTo>
                    <a:cubicBezTo>
                      <a:pt x="0" y="1339758"/>
                      <a:pt x="0" y="1339758"/>
                      <a:pt x="0" y="1339758"/>
                    </a:cubicBezTo>
                    <a:lnTo>
                      <a:pt x="0" y="826184"/>
                    </a:lnTo>
                    <a:cubicBezTo>
                      <a:pt x="0" y="722911"/>
                      <a:pt x="0" y="632547"/>
                      <a:pt x="0" y="553479"/>
                    </a:cubicBezTo>
                    <a:lnTo>
                      <a:pt x="0" y="538162"/>
                    </a:lnTo>
                    <a:lnTo>
                      <a:pt x="0" y="443146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F3B2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AR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D052053-5570-4E03-834F-F51C35C92EF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107113" y="3500753"/>
                <a:ext cx="2593975" cy="2628902"/>
              </a:xfrm>
              <a:custGeom>
                <a:avLst/>
                <a:gdLst>
                  <a:gd name="connsiteX0" fmla="*/ 0 w 2593975"/>
                  <a:gd name="connsiteY0" fmla="*/ 0 h 2628902"/>
                  <a:gd name="connsiteX1" fmla="*/ 201257 w 2593975"/>
                  <a:gd name="connsiteY1" fmla="*/ 0 h 2628902"/>
                  <a:gd name="connsiteX2" fmla="*/ 365244 w 2593975"/>
                  <a:gd name="connsiteY2" fmla="*/ 141419 h 2628902"/>
                  <a:gd name="connsiteX3" fmla="*/ 365244 w 2593975"/>
                  <a:gd name="connsiteY3" fmla="*/ 476358 h 2628902"/>
                  <a:gd name="connsiteX4" fmla="*/ 514323 w 2593975"/>
                  <a:gd name="connsiteY4" fmla="*/ 506131 h 2628902"/>
                  <a:gd name="connsiteX5" fmla="*/ 670856 w 2593975"/>
                  <a:gd name="connsiteY5" fmla="*/ 550789 h 2628902"/>
                  <a:gd name="connsiteX6" fmla="*/ 819935 w 2593975"/>
                  <a:gd name="connsiteY6" fmla="*/ 602891 h 2628902"/>
                  <a:gd name="connsiteX7" fmla="*/ 961560 w 2593975"/>
                  <a:gd name="connsiteY7" fmla="*/ 662436 h 2628902"/>
                  <a:gd name="connsiteX8" fmla="*/ 1155363 w 2593975"/>
                  <a:gd name="connsiteY8" fmla="*/ 394484 h 2628902"/>
                  <a:gd name="connsiteX9" fmla="*/ 1371527 w 2593975"/>
                  <a:gd name="connsiteY9" fmla="*/ 379598 h 2628902"/>
                  <a:gd name="connsiteX10" fmla="*/ 1729317 w 2593975"/>
                  <a:gd name="connsiteY10" fmla="*/ 632663 h 2628902"/>
                  <a:gd name="connsiteX11" fmla="*/ 1774041 w 2593975"/>
                  <a:gd name="connsiteY11" fmla="*/ 841070 h 2628902"/>
                  <a:gd name="connsiteX12" fmla="*/ 1580238 w 2593975"/>
                  <a:gd name="connsiteY12" fmla="*/ 1116465 h 2628902"/>
                  <a:gd name="connsiteX13" fmla="*/ 1684593 w 2593975"/>
                  <a:gd name="connsiteY13" fmla="*/ 1228111 h 2628902"/>
                  <a:gd name="connsiteX14" fmla="*/ 1781495 w 2593975"/>
                  <a:gd name="connsiteY14" fmla="*/ 1354644 h 2628902"/>
                  <a:gd name="connsiteX15" fmla="*/ 1870942 w 2593975"/>
                  <a:gd name="connsiteY15" fmla="*/ 1481177 h 2628902"/>
                  <a:gd name="connsiteX16" fmla="*/ 1952935 w 2593975"/>
                  <a:gd name="connsiteY16" fmla="*/ 1615152 h 2628902"/>
                  <a:gd name="connsiteX17" fmla="*/ 2266001 w 2593975"/>
                  <a:gd name="connsiteY17" fmla="*/ 1518392 h 2628902"/>
                  <a:gd name="connsiteX18" fmla="*/ 2452350 w 2593975"/>
                  <a:gd name="connsiteY18" fmla="*/ 1630039 h 2628902"/>
                  <a:gd name="connsiteX19" fmla="*/ 2593975 w 2593975"/>
                  <a:gd name="connsiteY19" fmla="*/ 2046852 h 2628902"/>
                  <a:gd name="connsiteX20" fmla="*/ 2511981 w 2593975"/>
                  <a:gd name="connsiteY20" fmla="*/ 2247816 h 2628902"/>
                  <a:gd name="connsiteX21" fmla="*/ 2191462 w 2593975"/>
                  <a:gd name="connsiteY21" fmla="*/ 2344576 h 2628902"/>
                  <a:gd name="connsiteX22" fmla="*/ 2198916 w 2593975"/>
                  <a:gd name="connsiteY22" fmla="*/ 2419007 h 2628902"/>
                  <a:gd name="connsiteX23" fmla="*/ 2206370 w 2593975"/>
                  <a:gd name="connsiteY23" fmla="*/ 2493438 h 2628902"/>
                  <a:gd name="connsiteX24" fmla="*/ 2206370 w 2593975"/>
                  <a:gd name="connsiteY24" fmla="*/ 2567869 h 2628902"/>
                  <a:gd name="connsiteX25" fmla="*/ 2210097 w 2593975"/>
                  <a:gd name="connsiteY25" fmla="*/ 2601363 h 2628902"/>
                  <a:gd name="connsiteX26" fmla="*/ 2213162 w 2593975"/>
                  <a:gd name="connsiteY26" fmla="*/ 2628902 h 2628902"/>
                  <a:gd name="connsiteX27" fmla="*/ 916479 w 2593975"/>
                  <a:gd name="connsiteY27" fmla="*/ 2628902 h 2628902"/>
                  <a:gd name="connsiteX28" fmla="*/ 911479 w 2593975"/>
                  <a:gd name="connsiteY28" fmla="*/ 2545656 h 2628902"/>
                  <a:gd name="connsiteX29" fmla="*/ 842297 w 2593975"/>
                  <a:gd name="connsiteY29" fmla="*/ 2285031 h 2628902"/>
                  <a:gd name="connsiteX30" fmla="*/ 641040 w 2593975"/>
                  <a:gd name="connsiteY30" fmla="*/ 1994750 h 2628902"/>
                  <a:gd name="connsiteX31" fmla="*/ 350336 w 2593975"/>
                  <a:gd name="connsiteY31" fmla="*/ 1801230 h 2628902"/>
                  <a:gd name="connsiteX32" fmla="*/ 0 w 2593975"/>
                  <a:gd name="connsiteY32" fmla="*/ 1726799 h 2628902"/>
                  <a:gd name="connsiteX33" fmla="*/ 0 w 2593975"/>
                  <a:gd name="connsiteY33" fmla="*/ 1599045 h 2628902"/>
                  <a:gd name="connsiteX34" fmla="*/ 0 w 2593975"/>
                  <a:gd name="connsiteY34" fmla="*/ 1566862 h 2628902"/>
                  <a:gd name="connsiteX35" fmla="*/ 0 w 2593975"/>
                  <a:gd name="connsiteY35" fmla="*/ 1503041 h 2628902"/>
                  <a:gd name="connsiteX36" fmla="*/ 0 w 2593975"/>
                  <a:gd name="connsiteY36" fmla="*/ 1339758 h 2628902"/>
                  <a:gd name="connsiteX37" fmla="*/ 0 w 2593975"/>
                  <a:gd name="connsiteY37" fmla="*/ 826184 h 2628902"/>
                  <a:gd name="connsiteX38" fmla="*/ 0 w 2593975"/>
                  <a:gd name="connsiteY38" fmla="*/ 553479 h 2628902"/>
                  <a:gd name="connsiteX39" fmla="*/ 0 w 2593975"/>
                  <a:gd name="connsiteY39" fmla="*/ 538162 h 2628902"/>
                  <a:gd name="connsiteX40" fmla="*/ 0 w 2593975"/>
                  <a:gd name="connsiteY40" fmla="*/ 443146 h 2628902"/>
                  <a:gd name="connsiteX41" fmla="*/ 0 w 2593975"/>
                  <a:gd name="connsiteY41" fmla="*/ 0 h 262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593975" h="2628902">
                    <a:moveTo>
                      <a:pt x="0" y="0"/>
                    </a:moveTo>
                    <a:lnTo>
                      <a:pt x="201257" y="0"/>
                    </a:lnTo>
                    <a:cubicBezTo>
                      <a:pt x="365244" y="141419"/>
                      <a:pt x="365244" y="141419"/>
                      <a:pt x="365244" y="141419"/>
                    </a:cubicBezTo>
                    <a:cubicBezTo>
                      <a:pt x="365244" y="476358"/>
                      <a:pt x="365244" y="476358"/>
                      <a:pt x="365244" y="476358"/>
                    </a:cubicBezTo>
                    <a:cubicBezTo>
                      <a:pt x="417421" y="483801"/>
                      <a:pt x="469599" y="491245"/>
                      <a:pt x="514323" y="506131"/>
                    </a:cubicBezTo>
                    <a:cubicBezTo>
                      <a:pt x="566501" y="521017"/>
                      <a:pt x="618678" y="535903"/>
                      <a:pt x="670856" y="550789"/>
                    </a:cubicBezTo>
                    <a:cubicBezTo>
                      <a:pt x="715580" y="565676"/>
                      <a:pt x="767757" y="580562"/>
                      <a:pt x="819935" y="602891"/>
                    </a:cubicBezTo>
                    <a:cubicBezTo>
                      <a:pt x="864659" y="617777"/>
                      <a:pt x="909382" y="640106"/>
                      <a:pt x="961560" y="662436"/>
                    </a:cubicBezTo>
                    <a:cubicBezTo>
                      <a:pt x="1155363" y="394484"/>
                      <a:pt x="1155363" y="394484"/>
                      <a:pt x="1155363" y="394484"/>
                    </a:cubicBezTo>
                    <a:cubicBezTo>
                      <a:pt x="1371527" y="379598"/>
                      <a:pt x="1371527" y="379598"/>
                      <a:pt x="1371527" y="379598"/>
                    </a:cubicBezTo>
                    <a:cubicBezTo>
                      <a:pt x="1729317" y="632663"/>
                      <a:pt x="1729317" y="632663"/>
                      <a:pt x="1729317" y="632663"/>
                    </a:cubicBezTo>
                    <a:cubicBezTo>
                      <a:pt x="1774041" y="841070"/>
                      <a:pt x="1774041" y="841070"/>
                      <a:pt x="1774041" y="841070"/>
                    </a:cubicBezTo>
                    <a:cubicBezTo>
                      <a:pt x="1580238" y="1116465"/>
                      <a:pt x="1580238" y="1116465"/>
                      <a:pt x="1580238" y="1116465"/>
                    </a:cubicBezTo>
                    <a:cubicBezTo>
                      <a:pt x="1617508" y="1153680"/>
                      <a:pt x="1654777" y="1190896"/>
                      <a:pt x="1684593" y="1228111"/>
                    </a:cubicBezTo>
                    <a:cubicBezTo>
                      <a:pt x="1721863" y="1272770"/>
                      <a:pt x="1751679" y="1309985"/>
                      <a:pt x="1781495" y="1354644"/>
                    </a:cubicBezTo>
                    <a:cubicBezTo>
                      <a:pt x="1811310" y="1391859"/>
                      <a:pt x="1841126" y="1436518"/>
                      <a:pt x="1870942" y="1481177"/>
                    </a:cubicBezTo>
                    <a:cubicBezTo>
                      <a:pt x="1900758" y="1525835"/>
                      <a:pt x="1923120" y="1570494"/>
                      <a:pt x="1952935" y="1615152"/>
                    </a:cubicBezTo>
                    <a:cubicBezTo>
                      <a:pt x="2266001" y="1518392"/>
                      <a:pt x="2266001" y="1518392"/>
                      <a:pt x="2266001" y="1518392"/>
                    </a:cubicBezTo>
                    <a:cubicBezTo>
                      <a:pt x="2452350" y="1630039"/>
                      <a:pt x="2452350" y="1630039"/>
                      <a:pt x="2452350" y="1630039"/>
                    </a:cubicBezTo>
                    <a:cubicBezTo>
                      <a:pt x="2593975" y="2046852"/>
                      <a:pt x="2593975" y="2046852"/>
                      <a:pt x="2593975" y="2046852"/>
                    </a:cubicBezTo>
                    <a:cubicBezTo>
                      <a:pt x="2511981" y="2247816"/>
                      <a:pt x="2511981" y="2247816"/>
                      <a:pt x="2511981" y="2247816"/>
                    </a:cubicBezTo>
                    <a:cubicBezTo>
                      <a:pt x="2191462" y="2344576"/>
                      <a:pt x="2191462" y="2344576"/>
                      <a:pt x="2191462" y="2344576"/>
                    </a:cubicBezTo>
                    <a:cubicBezTo>
                      <a:pt x="2191462" y="2374348"/>
                      <a:pt x="2191462" y="2396677"/>
                      <a:pt x="2198916" y="2419007"/>
                    </a:cubicBezTo>
                    <a:cubicBezTo>
                      <a:pt x="2198916" y="2441336"/>
                      <a:pt x="2198916" y="2471108"/>
                      <a:pt x="2206370" y="2493438"/>
                    </a:cubicBezTo>
                    <a:cubicBezTo>
                      <a:pt x="2206370" y="2515767"/>
                      <a:pt x="2206370" y="2538096"/>
                      <a:pt x="2206370" y="2567869"/>
                    </a:cubicBezTo>
                    <a:cubicBezTo>
                      <a:pt x="2206370" y="2579034"/>
                      <a:pt x="2208234" y="2590198"/>
                      <a:pt x="2210097" y="2601363"/>
                    </a:cubicBezTo>
                    <a:lnTo>
                      <a:pt x="2213162" y="2628902"/>
                    </a:lnTo>
                    <a:lnTo>
                      <a:pt x="916479" y="2628902"/>
                    </a:lnTo>
                    <a:lnTo>
                      <a:pt x="911479" y="2545656"/>
                    </a:lnTo>
                    <a:cubicBezTo>
                      <a:pt x="900997" y="2456687"/>
                      <a:pt x="875840" y="2368766"/>
                      <a:pt x="842297" y="2285031"/>
                    </a:cubicBezTo>
                    <a:cubicBezTo>
                      <a:pt x="790119" y="2180828"/>
                      <a:pt x="723033" y="2076624"/>
                      <a:pt x="641040" y="1994750"/>
                    </a:cubicBezTo>
                    <a:cubicBezTo>
                      <a:pt x="559047" y="1912876"/>
                      <a:pt x="462145" y="1845888"/>
                      <a:pt x="350336" y="1801230"/>
                    </a:cubicBezTo>
                    <a:cubicBezTo>
                      <a:pt x="245981" y="1756571"/>
                      <a:pt x="126717" y="1726799"/>
                      <a:pt x="0" y="1726799"/>
                    </a:cubicBezTo>
                    <a:cubicBezTo>
                      <a:pt x="0" y="1678419"/>
                      <a:pt x="0" y="1636086"/>
                      <a:pt x="0" y="1599045"/>
                    </a:cubicBezTo>
                    <a:lnTo>
                      <a:pt x="0" y="1566862"/>
                    </a:lnTo>
                    <a:lnTo>
                      <a:pt x="0" y="1503041"/>
                    </a:lnTo>
                    <a:cubicBezTo>
                      <a:pt x="0" y="1339758"/>
                      <a:pt x="0" y="1339758"/>
                      <a:pt x="0" y="1339758"/>
                    </a:cubicBezTo>
                    <a:lnTo>
                      <a:pt x="0" y="826184"/>
                    </a:lnTo>
                    <a:cubicBezTo>
                      <a:pt x="0" y="722911"/>
                      <a:pt x="0" y="632547"/>
                      <a:pt x="0" y="553479"/>
                    </a:cubicBezTo>
                    <a:lnTo>
                      <a:pt x="0" y="538162"/>
                    </a:lnTo>
                    <a:lnTo>
                      <a:pt x="0" y="443146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F3B2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AR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080126A-D158-476D-93C3-2A42FEC0E3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392488" y="3500753"/>
                <a:ext cx="2593975" cy="2628902"/>
              </a:xfrm>
              <a:custGeom>
                <a:avLst/>
                <a:gdLst>
                  <a:gd name="connsiteX0" fmla="*/ 0 w 2593975"/>
                  <a:gd name="connsiteY0" fmla="*/ 0 h 2628902"/>
                  <a:gd name="connsiteX1" fmla="*/ 201257 w 2593975"/>
                  <a:gd name="connsiteY1" fmla="*/ 0 h 2628902"/>
                  <a:gd name="connsiteX2" fmla="*/ 365244 w 2593975"/>
                  <a:gd name="connsiteY2" fmla="*/ 141419 h 2628902"/>
                  <a:gd name="connsiteX3" fmla="*/ 365244 w 2593975"/>
                  <a:gd name="connsiteY3" fmla="*/ 476358 h 2628902"/>
                  <a:gd name="connsiteX4" fmla="*/ 514323 w 2593975"/>
                  <a:gd name="connsiteY4" fmla="*/ 506131 h 2628902"/>
                  <a:gd name="connsiteX5" fmla="*/ 670856 w 2593975"/>
                  <a:gd name="connsiteY5" fmla="*/ 550789 h 2628902"/>
                  <a:gd name="connsiteX6" fmla="*/ 819935 w 2593975"/>
                  <a:gd name="connsiteY6" fmla="*/ 602891 h 2628902"/>
                  <a:gd name="connsiteX7" fmla="*/ 961560 w 2593975"/>
                  <a:gd name="connsiteY7" fmla="*/ 662436 h 2628902"/>
                  <a:gd name="connsiteX8" fmla="*/ 1155363 w 2593975"/>
                  <a:gd name="connsiteY8" fmla="*/ 394484 h 2628902"/>
                  <a:gd name="connsiteX9" fmla="*/ 1371527 w 2593975"/>
                  <a:gd name="connsiteY9" fmla="*/ 379598 h 2628902"/>
                  <a:gd name="connsiteX10" fmla="*/ 1729317 w 2593975"/>
                  <a:gd name="connsiteY10" fmla="*/ 632663 h 2628902"/>
                  <a:gd name="connsiteX11" fmla="*/ 1774041 w 2593975"/>
                  <a:gd name="connsiteY11" fmla="*/ 841070 h 2628902"/>
                  <a:gd name="connsiteX12" fmla="*/ 1580238 w 2593975"/>
                  <a:gd name="connsiteY12" fmla="*/ 1116465 h 2628902"/>
                  <a:gd name="connsiteX13" fmla="*/ 1684593 w 2593975"/>
                  <a:gd name="connsiteY13" fmla="*/ 1228111 h 2628902"/>
                  <a:gd name="connsiteX14" fmla="*/ 1781495 w 2593975"/>
                  <a:gd name="connsiteY14" fmla="*/ 1354644 h 2628902"/>
                  <a:gd name="connsiteX15" fmla="*/ 1870942 w 2593975"/>
                  <a:gd name="connsiteY15" fmla="*/ 1481177 h 2628902"/>
                  <a:gd name="connsiteX16" fmla="*/ 1952935 w 2593975"/>
                  <a:gd name="connsiteY16" fmla="*/ 1615152 h 2628902"/>
                  <a:gd name="connsiteX17" fmla="*/ 2266001 w 2593975"/>
                  <a:gd name="connsiteY17" fmla="*/ 1518392 h 2628902"/>
                  <a:gd name="connsiteX18" fmla="*/ 2452350 w 2593975"/>
                  <a:gd name="connsiteY18" fmla="*/ 1630039 h 2628902"/>
                  <a:gd name="connsiteX19" fmla="*/ 2593975 w 2593975"/>
                  <a:gd name="connsiteY19" fmla="*/ 2046852 h 2628902"/>
                  <a:gd name="connsiteX20" fmla="*/ 2511981 w 2593975"/>
                  <a:gd name="connsiteY20" fmla="*/ 2247816 h 2628902"/>
                  <a:gd name="connsiteX21" fmla="*/ 2191462 w 2593975"/>
                  <a:gd name="connsiteY21" fmla="*/ 2344576 h 2628902"/>
                  <a:gd name="connsiteX22" fmla="*/ 2198916 w 2593975"/>
                  <a:gd name="connsiteY22" fmla="*/ 2419007 h 2628902"/>
                  <a:gd name="connsiteX23" fmla="*/ 2206370 w 2593975"/>
                  <a:gd name="connsiteY23" fmla="*/ 2493438 h 2628902"/>
                  <a:gd name="connsiteX24" fmla="*/ 2206370 w 2593975"/>
                  <a:gd name="connsiteY24" fmla="*/ 2567869 h 2628902"/>
                  <a:gd name="connsiteX25" fmla="*/ 2210097 w 2593975"/>
                  <a:gd name="connsiteY25" fmla="*/ 2601363 h 2628902"/>
                  <a:gd name="connsiteX26" fmla="*/ 2213162 w 2593975"/>
                  <a:gd name="connsiteY26" fmla="*/ 2628902 h 2628902"/>
                  <a:gd name="connsiteX27" fmla="*/ 916479 w 2593975"/>
                  <a:gd name="connsiteY27" fmla="*/ 2628902 h 2628902"/>
                  <a:gd name="connsiteX28" fmla="*/ 911479 w 2593975"/>
                  <a:gd name="connsiteY28" fmla="*/ 2545656 h 2628902"/>
                  <a:gd name="connsiteX29" fmla="*/ 842297 w 2593975"/>
                  <a:gd name="connsiteY29" fmla="*/ 2285031 h 2628902"/>
                  <a:gd name="connsiteX30" fmla="*/ 641040 w 2593975"/>
                  <a:gd name="connsiteY30" fmla="*/ 1994750 h 2628902"/>
                  <a:gd name="connsiteX31" fmla="*/ 350336 w 2593975"/>
                  <a:gd name="connsiteY31" fmla="*/ 1801230 h 2628902"/>
                  <a:gd name="connsiteX32" fmla="*/ 0 w 2593975"/>
                  <a:gd name="connsiteY32" fmla="*/ 1726799 h 2628902"/>
                  <a:gd name="connsiteX33" fmla="*/ 0 w 2593975"/>
                  <a:gd name="connsiteY33" fmla="*/ 1599045 h 2628902"/>
                  <a:gd name="connsiteX34" fmla="*/ 0 w 2593975"/>
                  <a:gd name="connsiteY34" fmla="*/ 1566862 h 2628902"/>
                  <a:gd name="connsiteX35" fmla="*/ 0 w 2593975"/>
                  <a:gd name="connsiteY35" fmla="*/ 1503041 h 2628902"/>
                  <a:gd name="connsiteX36" fmla="*/ 0 w 2593975"/>
                  <a:gd name="connsiteY36" fmla="*/ 1339758 h 2628902"/>
                  <a:gd name="connsiteX37" fmla="*/ 0 w 2593975"/>
                  <a:gd name="connsiteY37" fmla="*/ 826184 h 2628902"/>
                  <a:gd name="connsiteX38" fmla="*/ 0 w 2593975"/>
                  <a:gd name="connsiteY38" fmla="*/ 553479 h 2628902"/>
                  <a:gd name="connsiteX39" fmla="*/ 0 w 2593975"/>
                  <a:gd name="connsiteY39" fmla="*/ 538162 h 2628902"/>
                  <a:gd name="connsiteX40" fmla="*/ 0 w 2593975"/>
                  <a:gd name="connsiteY40" fmla="*/ 443146 h 2628902"/>
                  <a:gd name="connsiteX41" fmla="*/ 0 w 2593975"/>
                  <a:gd name="connsiteY41" fmla="*/ 0 h 262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593975" h="2628902">
                    <a:moveTo>
                      <a:pt x="0" y="0"/>
                    </a:moveTo>
                    <a:lnTo>
                      <a:pt x="201257" y="0"/>
                    </a:lnTo>
                    <a:cubicBezTo>
                      <a:pt x="365244" y="141419"/>
                      <a:pt x="365244" y="141419"/>
                      <a:pt x="365244" y="141419"/>
                    </a:cubicBezTo>
                    <a:cubicBezTo>
                      <a:pt x="365244" y="476358"/>
                      <a:pt x="365244" y="476358"/>
                      <a:pt x="365244" y="476358"/>
                    </a:cubicBezTo>
                    <a:cubicBezTo>
                      <a:pt x="417421" y="483801"/>
                      <a:pt x="469599" y="491245"/>
                      <a:pt x="514323" y="506131"/>
                    </a:cubicBezTo>
                    <a:cubicBezTo>
                      <a:pt x="566501" y="521017"/>
                      <a:pt x="618678" y="535903"/>
                      <a:pt x="670856" y="550789"/>
                    </a:cubicBezTo>
                    <a:cubicBezTo>
                      <a:pt x="715580" y="565676"/>
                      <a:pt x="767757" y="580562"/>
                      <a:pt x="819935" y="602891"/>
                    </a:cubicBezTo>
                    <a:cubicBezTo>
                      <a:pt x="864659" y="617777"/>
                      <a:pt x="909382" y="640106"/>
                      <a:pt x="961560" y="662436"/>
                    </a:cubicBezTo>
                    <a:cubicBezTo>
                      <a:pt x="1155363" y="394484"/>
                      <a:pt x="1155363" y="394484"/>
                      <a:pt x="1155363" y="394484"/>
                    </a:cubicBezTo>
                    <a:cubicBezTo>
                      <a:pt x="1371527" y="379598"/>
                      <a:pt x="1371527" y="379598"/>
                      <a:pt x="1371527" y="379598"/>
                    </a:cubicBezTo>
                    <a:cubicBezTo>
                      <a:pt x="1729317" y="632663"/>
                      <a:pt x="1729317" y="632663"/>
                      <a:pt x="1729317" y="632663"/>
                    </a:cubicBezTo>
                    <a:cubicBezTo>
                      <a:pt x="1774041" y="841070"/>
                      <a:pt x="1774041" y="841070"/>
                      <a:pt x="1774041" y="841070"/>
                    </a:cubicBezTo>
                    <a:cubicBezTo>
                      <a:pt x="1580238" y="1116465"/>
                      <a:pt x="1580238" y="1116465"/>
                      <a:pt x="1580238" y="1116465"/>
                    </a:cubicBezTo>
                    <a:cubicBezTo>
                      <a:pt x="1617508" y="1153680"/>
                      <a:pt x="1654777" y="1190896"/>
                      <a:pt x="1684593" y="1228111"/>
                    </a:cubicBezTo>
                    <a:cubicBezTo>
                      <a:pt x="1721863" y="1272770"/>
                      <a:pt x="1751679" y="1309985"/>
                      <a:pt x="1781495" y="1354644"/>
                    </a:cubicBezTo>
                    <a:cubicBezTo>
                      <a:pt x="1811310" y="1391859"/>
                      <a:pt x="1841126" y="1436518"/>
                      <a:pt x="1870942" y="1481177"/>
                    </a:cubicBezTo>
                    <a:cubicBezTo>
                      <a:pt x="1900758" y="1525835"/>
                      <a:pt x="1923120" y="1570494"/>
                      <a:pt x="1952935" y="1615152"/>
                    </a:cubicBezTo>
                    <a:cubicBezTo>
                      <a:pt x="2266001" y="1518392"/>
                      <a:pt x="2266001" y="1518392"/>
                      <a:pt x="2266001" y="1518392"/>
                    </a:cubicBezTo>
                    <a:cubicBezTo>
                      <a:pt x="2452350" y="1630039"/>
                      <a:pt x="2452350" y="1630039"/>
                      <a:pt x="2452350" y="1630039"/>
                    </a:cubicBezTo>
                    <a:cubicBezTo>
                      <a:pt x="2593975" y="2046852"/>
                      <a:pt x="2593975" y="2046852"/>
                      <a:pt x="2593975" y="2046852"/>
                    </a:cubicBezTo>
                    <a:cubicBezTo>
                      <a:pt x="2511981" y="2247816"/>
                      <a:pt x="2511981" y="2247816"/>
                      <a:pt x="2511981" y="2247816"/>
                    </a:cubicBezTo>
                    <a:cubicBezTo>
                      <a:pt x="2191462" y="2344576"/>
                      <a:pt x="2191462" y="2344576"/>
                      <a:pt x="2191462" y="2344576"/>
                    </a:cubicBezTo>
                    <a:cubicBezTo>
                      <a:pt x="2191462" y="2374348"/>
                      <a:pt x="2191462" y="2396677"/>
                      <a:pt x="2198916" y="2419007"/>
                    </a:cubicBezTo>
                    <a:cubicBezTo>
                      <a:pt x="2198916" y="2441336"/>
                      <a:pt x="2198916" y="2471108"/>
                      <a:pt x="2206370" y="2493438"/>
                    </a:cubicBezTo>
                    <a:cubicBezTo>
                      <a:pt x="2206370" y="2515767"/>
                      <a:pt x="2206370" y="2538096"/>
                      <a:pt x="2206370" y="2567869"/>
                    </a:cubicBezTo>
                    <a:cubicBezTo>
                      <a:pt x="2206370" y="2579034"/>
                      <a:pt x="2208234" y="2590198"/>
                      <a:pt x="2210097" y="2601363"/>
                    </a:cubicBezTo>
                    <a:lnTo>
                      <a:pt x="2213162" y="2628902"/>
                    </a:lnTo>
                    <a:lnTo>
                      <a:pt x="916479" y="2628902"/>
                    </a:lnTo>
                    <a:lnTo>
                      <a:pt x="911479" y="2545656"/>
                    </a:lnTo>
                    <a:cubicBezTo>
                      <a:pt x="900997" y="2456687"/>
                      <a:pt x="875840" y="2368766"/>
                      <a:pt x="842297" y="2285031"/>
                    </a:cubicBezTo>
                    <a:cubicBezTo>
                      <a:pt x="790119" y="2180828"/>
                      <a:pt x="723033" y="2076624"/>
                      <a:pt x="641040" y="1994750"/>
                    </a:cubicBezTo>
                    <a:cubicBezTo>
                      <a:pt x="559047" y="1912876"/>
                      <a:pt x="462145" y="1845888"/>
                      <a:pt x="350336" y="1801230"/>
                    </a:cubicBezTo>
                    <a:cubicBezTo>
                      <a:pt x="245981" y="1756571"/>
                      <a:pt x="126717" y="1726799"/>
                      <a:pt x="0" y="1726799"/>
                    </a:cubicBezTo>
                    <a:cubicBezTo>
                      <a:pt x="0" y="1678419"/>
                      <a:pt x="0" y="1636086"/>
                      <a:pt x="0" y="1599045"/>
                    </a:cubicBezTo>
                    <a:lnTo>
                      <a:pt x="0" y="1566862"/>
                    </a:lnTo>
                    <a:lnTo>
                      <a:pt x="0" y="1503041"/>
                    </a:lnTo>
                    <a:cubicBezTo>
                      <a:pt x="0" y="1339758"/>
                      <a:pt x="0" y="1339758"/>
                      <a:pt x="0" y="1339758"/>
                    </a:cubicBezTo>
                    <a:lnTo>
                      <a:pt x="0" y="826184"/>
                    </a:lnTo>
                    <a:cubicBezTo>
                      <a:pt x="0" y="722911"/>
                      <a:pt x="0" y="632547"/>
                      <a:pt x="0" y="553479"/>
                    </a:cubicBezTo>
                    <a:lnTo>
                      <a:pt x="0" y="538162"/>
                    </a:lnTo>
                    <a:lnTo>
                      <a:pt x="0" y="443146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69A1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AR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C9D076-4466-40A7-89DE-28AC91BF0C0D}"/>
                </a:ext>
              </a:extLst>
            </p:cNvPr>
            <p:cNvSpPr/>
            <p:nvPr/>
          </p:nvSpPr>
          <p:spPr>
            <a:xfrm>
              <a:off x="4752978" y="2085978"/>
              <a:ext cx="2686048" cy="2686046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F280FF0-21A7-4F9A-BE29-7C91CE27EFC8}"/>
                </a:ext>
              </a:extLst>
            </p:cNvPr>
            <p:cNvSpPr/>
            <p:nvPr/>
          </p:nvSpPr>
          <p:spPr>
            <a:xfrm>
              <a:off x="5114923" y="2447925"/>
              <a:ext cx="1962154" cy="1962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AEB5311-DE2E-4441-A9C5-C343857C9CC8}"/>
                </a:ext>
              </a:extLst>
            </p:cNvPr>
            <p:cNvGrpSpPr/>
            <p:nvPr/>
          </p:nvGrpSpPr>
          <p:grpSpPr>
            <a:xfrm>
              <a:off x="4509086" y="2036658"/>
              <a:ext cx="493550" cy="471805"/>
              <a:chOff x="4836044" y="2267942"/>
              <a:chExt cx="360363" cy="344487"/>
            </a:xfrm>
            <a:solidFill>
              <a:schemeClr val="bg1"/>
            </a:solidFill>
          </p:grpSpPr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1C002871-0E99-4B90-8762-62B03FAD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6044" y="246479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5EED6D73-8A7D-46ED-8A45-282F34E90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8594" y="2479079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EC9BEAEE-63B6-4D2B-8F72-A213AC56EE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9244" y="2267942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E3A13ACF-0863-4037-8388-8630257B1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980" y="2374304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19A92C4-C208-4ED4-8DBE-5DB513364793}"/>
                </a:ext>
              </a:extLst>
            </p:cNvPr>
            <p:cNvGrpSpPr/>
            <p:nvPr/>
          </p:nvGrpSpPr>
          <p:grpSpPr>
            <a:xfrm>
              <a:off x="7724775" y="876300"/>
              <a:ext cx="1181099" cy="371475"/>
              <a:chOff x="7724775" y="876300"/>
              <a:chExt cx="1552575" cy="37147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3B5FAE9-65FA-471C-BDC3-075A02BA08D2}"/>
                  </a:ext>
                </a:extLst>
              </p:cNvPr>
              <p:cNvCxnSpPr/>
              <p:nvPr/>
            </p:nvCxnSpPr>
            <p:spPr>
              <a:xfrm flipV="1">
                <a:off x="7724775" y="885825"/>
                <a:ext cx="257175" cy="3619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826BB3F-A362-42BE-A2CE-3A0B5F59132F}"/>
                  </a:ext>
                </a:extLst>
              </p:cNvPr>
              <p:cNvCxnSpPr/>
              <p:nvPr/>
            </p:nvCxnSpPr>
            <p:spPr>
              <a:xfrm>
                <a:off x="7981950" y="876300"/>
                <a:ext cx="12954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FC85947-0D2E-47E8-8709-ABFD5AD6EA5F}"/>
                </a:ext>
              </a:extLst>
            </p:cNvPr>
            <p:cNvGrpSpPr/>
            <p:nvPr/>
          </p:nvGrpSpPr>
          <p:grpSpPr>
            <a:xfrm flipH="1">
              <a:off x="3321049" y="876300"/>
              <a:ext cx="1146175" cy="371475"/>
              <a:chOff x="7724775" y="876300"/>
              <a:chExt cx="1552575" cy="371475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D861F06-762E-40B4-98CC-82E097BA78B9}"/>
                  </a:ext>
                </a:extLst>
              </p:cNvPr>
              <p:cNvCxnSpPr/>
              <p:nvPr/>
            </p:nvCxnSpPr>
            <p:spPr>
              <a:xfrm flipV="1">
                <a:off x="7724775" y="885825"/>
                <a:ext cx="257175" cy="3619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7A42C5D-FB23-44D5-B774-CD77A5974249}"/>
                  </a:ext>
                </a:extLst>
              </p:cNvPr>
              <p:cNvCxnSpPr/>
              <p:nvPr/>
            </p:nvCxnSpPr>
            <p:spPr>
              <a:xfrm>
                <a:off x="7981950" y="876300"/>
                <a:ext cx="12954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396DD73-89EC-4EBF-A268-8DFFB10107A4}"/>
                </a:ext>
              </a:extLst>
            </p:cNvPr>
            <p:cNvGrpSpPr/>
            <p:nvPr/>
          </p:nvGrpSpPr>
          <p:grpSpPr>
            <a:xfrm flipV="1">
              <a:off x="7724775" y="5584634"/>
              <a:ext cx="1181099" cy="371475"/>
              <a:chOff x="7724775" y="876300"/>
              <a:chExt cx="1552575" cy="371475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316E292-7890-443D-AC5C-38C4C6CFAA5E}"/>
                  </a:ext>
                </a:extLst>
              </p:cNvPr>
              <p:cNvCxnSpPr/>
              <p:nvPr/>
            </p:nvCxnSpPr>
            <p:spPr>
              <a:xfrm flipV="1">
                <a:off x="7724775" y="885825"/>
                <a:ext cx="257175" cy="3619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6AE99E1-6D3C-4621-8A0F-1DEBBC32EC85}"/>
                  </a:ext>
                </a:extLst>
              </p:cNvPr>
              <p:cNvCxnSpPr/>
              <p:nvPr/>
            </p:nvCxnSpPr>
            <p:spPr>
              <a:xfrm>
                <a:off x="7981950" y="876300"/>
                <a:ext cx="12954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6F26EE3-D018-4668-8B64-0C8A5188E511}"/>
                </a:ext>
              </a:extLst>
            </p:cNvPr>
            <p:cNvGrpSpPr/>
            <p:nvPr/>
          </p:nvGrpSpPr>
          <p:grpSpPr>
            <a:xfrm flipH="1" flipV="1">
              <a:off x="3321049" y="5584635"/>
              <a:ext cx="1146175" cy="371475"/>
              <a:chOff x="7724775" y="876300"/>
              <a:chExt cx="1552575" cy="371475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B59D87E-DBCE-4FB8-8F7C-2222CB49A399}"/>
                  </a:ext>
                </a:extLst>
              </p:cNvPr>
              <p:cNvCxnSpPr/>
              <p:nvPr/>
            </p:nvCxnSpPr>
            <p:spPr>
              <a:xfrm flipV="1">
                <a:off x="7724775" y="885825"/>
                <a:ext cx="257175" cy="3619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8A77004-B0D1-4042-BB5F-55E0C9FBCA70}"/>
                  </a:ext>
                </a:extLst>
              </p:cNvPr>
              <p:cNvCxnSpPr/>
              <p:nvPr/>
            </p:nvCxnSpPr>
            <p:spPr>
              <a:xfrm>
                <a:off x="7981950" y="876300"/>
                <a:ext cx="12954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C3C2408-0E85-4415-B722-B51CD92A7676}"/>
                </a:ext>
              </a:extLst>
            </p:cNvPr>
            <p:cNvSpPr txBox="1"/>
            <p:nvPr/>
          </p:nvSpPr>
          <p:spPr>
            <a:xfrm>
              <a:off x="-96834" y="667308"/>
              <a:ext cx="3375636" cy="64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b="1" dirty="0">
                  <a:solidFill>
                    <a:srgbClr val="BF3B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Fortalecer habilidades blandas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72D0762-8D29-4422-BACF-8CFFF7AC79C5}"/>
                </a:ext>
              </a:extLst>
            </p:cNvPr>
            <p:cNvSpPr txBox="1"/>
            <p:nvPr/>
          </p:nvSpPr>
          <p:spPr>
            <a:xfrm>
              <a:off x="1373838" y="1234008"/>
              <a:ext cx="2002447" cy="160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Incrementar las habilidades interpersonales de la comunidad para crecer profesionalmente y estar preparados para nuevos desafíos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61F8FBE-E48D-41B6-8010-3FC45F919F55}"/>
                </a:ext>
              </a:extLst>
            </p:cNvPr>
            <p:cNvSpPr txBox="1"/>
            <p:nvPr/>
          </p:nvSpPr>
          <p:spPr>
            <a:xfrm>
              <a:off x="984386" y="5765609"/>
              <a:ext cx="2294413" cy="370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b="1" dirty="0">
                  <a:solidFill>
                    <a:srgbClr val="F69A1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Sinergia de equipo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6DB03FA-6AD8-4D39-8B45-BC9AB1CAD807}"/>
                </a:ext>
              </a:extLst>
            </p:cNvPr>
            <p:cNvSpPr txBox="1"/>
            <p:nvPr/>
          </p:nvSpPr>
          <p:spPr>
            <a:xfrm>
              <a:off x="1270998" y="4012719"/>
              <a:ext cx="2002447" cy="1821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Conocernos entre todos, debatir e intercambiar ideas para maximizar el trabajo, ayudarnos e incrementar el conocimiento de negocio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D3AF684-3D72-4277-ABB2-CCBB57BF5C1B}"/>
                </a:ext>
              </a:extLst>
            </p:cNvPr>
            <p:cNvSpPr txBox="1"/>
            <p:nvPr/>
          </p:nvSpPr>
          <p:spPr>
            <a:xfrm>
              <a:off x="9086806" y="667308"/>
              <a:ext cx="2999242" cy="370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solidFill>
                    <a:srgbClr val="F69A1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Potenciar talento técnico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2A1A9EF-9F53-435A-9EA5-E18A54023E1A}"/>
                </a:ext>
              </a:extLst>
            </p:cNvPr>
            <p:cNvSpPr txBox="1"/>
            <p:nvPr/>
          </p:nvSpPr>
          <p:spPr>
            <a:xfrm>
              <a:off x="9086806" y="1023027"/>
              <a:ext cx="2320099" cy="1173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Incrementar el conocimiento técnico para desarrollar mejores soluciones, conocer el qué, cómo y por qué de cada tecnología.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115BDCE-BCB5-4F5C-9612-9DC1BEEF3C8A}"/>
                </a:ext>
              </a:extLst>
            </p:cNvPr>
            <p:cNvSpPr txBox="1"/>
            <p:nvPr/>
          </p:nvSpPr>
          <p:spPr>
            <a:xfrm>
              <a:off x="9086807" y="5765608"/>
              <a:ext cx="2905531" cy="370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solidFill>
                    <a:srgbClr val="BF3B2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Crecimiento profesional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D3AA268-60F6-463D-8DB1-E4E8A6465654}"/>
                </a:ext>
              </a:extLst>
            </p:cNvPr>
            <p:cNvSpPr txBox="1"/>
            <p:nvPr/>
          </p:nvSpPr>
          <p:spPr>
            <a:xfrm>
              <a:off x="9086808" y="4120768"/>
              <a:ext cx="2002447" cy="160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Conocer los aspectos técnicos y de negocio de todos los proyectos fomentando la posibilidad de rotaciones para crecer en todo sentido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523E865-B0FC-4EF4-8FB0-75BF77A92CBA}"/>
              </a:ext>
            </a:extLst>
          </p:cNvPr>
          <p:cNvSpPr/>
          <p:nvPr/>
        </p:nvSpPr>
        <p:spPr>
          <a:xfrm>
            <a:off x="595313" y="135920"/>
            <a:ext cx="6096000" cy="646331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Objetivo</a:t>
            </a:r>
          </a:p>
        </p:txBody>
      </p:sp>
      <p:sp>
        <p:nvSpPr>
          <p:cNvPr id="71" name="Freeform 26">
            <a:extLst>
              <a:ext uri="{FF2B5EF4-FFF2-40B4-BE49-F238E27FC236}">
                <a16:creationId xmlns:a16="http://schemas.microsoft.com/office/drawing/2014/main" id="{87CB9BBE-6021-4896-B12F-1D3AA812D982}"/>
              </a:ext>
            </a:extLst>
          </p:cNvPr>
          <p:cNvSpPr>
            <a:spLocks/>
          </p:cNvSpPr>
          <p:nvPr/>
        </p:nvSpPr>
        <p:spPr bwMode="auto">
          <a:xfrm>
            <a:off x="7270809" y="4367540"/>
            <a:ext cx="492054" cy="327313"/>
          </a:xfrm>
          <a:custGeom>
            <a:avLst/>
            <a:gdLst>
              <a:gd name="T0" fmla="*/ 94 w 96"/>
              <a:gd name="T1" fmla="*/ 60 h 64"/>
              <a:gd name="T2" fmla="*/ 92 w 96"/>
              <a:gd name="T3" fmla="*/ 60 h 64"/>
              <a:gd name="T4" fmla="*/ 92 w 96"/>
              <a:gd name="T5" fmla="*/ 2 h 64"/>
              <a:gd name="T6" fmla="*/ 90 w 96"/>
              <a:gd name="T7" fmla="*/ 0 h 64"/>
              <a:gd name="T8" fmla="*/ 78 w 96"/>
              <a:gd name="T9" fmla="*/ 0 h 64"/>
              <a:gd name="T10" fmla="*/ 76 w 96"/>
              <a:gd name="T11" fmla="*/ 2 h 64"/>
              <a:gd name="T12" fmla="*/ 76 w 96"/>
              <a:gd name="T13" fmla="*/ 60 h 64"/>
              <a:gd name="T14" fmla="*/ 68 w 96"/>
              <a:gd name="T15" fmla="*/ 60 h 64"/>
              <a:gd name="T16" fmla="*/ 68 w 96"/>
              <a:gd name="T17" fmla="*/ 18 h 64"/>
              <a:gd name="T18" fmla="*/ 66 w 96"/>
              <a:gd name="T19" fmla="*/ 16 h 64"/>
              <a:gd name="T20" fmla="*/ 54 w 96"/>
              <a:gd name="T21" fmla="*/ 16 h 64"/>
              <a:gd name="T22" fmla="*/ 52 w 96"/>
              <a:gd name="T23" fmla="*/ 18 h 64"/>
              <a:gd name="T24" fmla="*/ 52 w 96"/>
              <a:gd name="T25" fmla="*/ 60 h 64"/>
              <a:gd name="T26" fmla="*/ 44 w 96"/>
              <a:gd name="T27" fmla="*/ 60 h 64"/>
              <a:gd name="T28" fmla="*/ 44 w 96"/>
              <a:gd name="T29" fmla="*/ 34 h 64"/>
              <a:gd name="T30" fmla="*/ 42 w 96"/>
              <a:gd name="T31" fmla="*/ 32 h 64"/>
              <a:gd name="T32" fmla="*/ 30 w 96"/>
              <a:gd name="T33" fmla="*/ 32 h 64"/>
              <a:gd name="T34" fmla="*/ 28 w 96"/>
              <a:gd name="T35" fmla="*/ 34 h 64"/>
              <a:gd name="T36" fmla="*/ 28 w 96"/>
              <a:gd name="T37" fmla="*/ 60 h 64"/>
              <a:gd name="T38" fmla="*/ 20 w 96"/>
              <a:gd name="T39" fmla="*/ 60 h 64"/>
              <a:gd name="T40" fmla="*/ 20 w 96"/>
              <a:gd name="T41" fmla="*/ 50 h 64"/>
              <a:gd name="T42" fmla="*/ 18 w 96"/>
              <a:gd name="T43" fmla="*/ 48 h 64"/>
              <a:gd name="T44" fmla="*/ 6 w 96"/>
              <a:gd name="T45" fmla="*/ 48 h 64"/>
              <a:gd name="T46" fmla="*/ 4 w 96"/>
              <a:gd name="T47" fmla="*/ 50 h 64"/>
              <a:gd name="T48" fmla="*/ 4 w 96"/>
              <a:gd name="T49" fmla="*/ 60 h 64"/>
              <a:gd name="T50" fmla="*/ 2 w 96"/>
              <a:gd name="T51" fmla="*/ 60 h 64"/>
              <a:gd name="T52" fmla="*/ 0 w 96"/>
              <a:gd name="T53" fmla="*/ 62 h 64"/>
              <a:gd name="T54" fmla="*/ 2 w 96"/>
              <a:gd name="T55" fmla="*/ 64 h 64"/>
              <a:gd name="T56" fmla="*/ 94 w 96"/>
              <a:gd name="T57" fmla="*/ 64 h 64"/>
              <a:gd name="T58" fmla="*/ 96 w 96"/>
              <a:gd name="T59" fmla="*/ 62 h 64"/>
              <a:gd name="T60" fmla="*/ 94 w 96"/>
              <a:gd name="T61" fmla="*/ 6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6" h="64">
                <a:moveTo>
                  <a:pt x="94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2"/>
                  <a:pt x="92" y="2"/>
                  <a:pt x="92" y="2"/>
                </a:cubicBezTo>
                <a:cubicBezTo>
                  <a:pt x="92" y="1"/>
                  <a:pt x="91" y="0"/>
                  <a:pt x="9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7" y="0"/>
                  <a:pt x="76" y="1"/>
                  <a:pt x="76" y="2"/>
                </a:cubicBezTo>
                <a:cubicBezTo>
                  <a:pt x="76" y="60"/>
                  <a:pt x="76" y="60"/>
                  <a:pt x="76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18"/>
                  <a:pt x="68" y="18"/>
                  <a:pt x="68" y="18"/>
                </a:cubicBezTo>
                <a:cubicBezTo>
                  <a:pt x="68" y="17"/>
                  <a:pt x="67" y="16"/>
                  <a:pt x="66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3" y="16"/>
                  <a:pt x="52" y="17"/>
                  <a:pt x="52" y="18"/>
                </a:cubicBezTo>
                <a:cubicBezTo>
                  <a:pt x="52" y="60"/>
                  <a:pt x="52" y="60"/>
                  <a:pt x="52" y="60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3"/>
                  <a:pt x="43" y="32"/>
                  <a:pt x="42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8" y="33"/>
                  <a:pt x="28" y="34"/>
                </a:cubicBezTo>
                <a:cubicBezTo>
                  <a:pt x="28" y="60"/>
                  <a:pt x="28" y="60"/>
                  <a:pt x="28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19" y="48"/>
                  <a:pt x="18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4" y="49"/>
                  <a:pt x="4" y="50"/>
                </a:cubicBezTo>
                <a:cubicBezTo>
                  <a:pt x="4" y="60"/>
                  <a:pt x="4" y="60"/>
                  <a:pt x="4" y="60"/>
                </a:cubicBezTo>
                <a:cubicBezTo>
                  <a:pt x="2" y="60"/>
                  <a:pt x="2" y="60"/>
                  <a:pt x="2" y="60"/>
                </a:cubicBezTo>
                <a:cubicBezTo>
                  <a:pt x="1" y="60"/>
                  <a:pt x="0" y="61"/>
                  <a:pt x="0" y="62"/>
                </a:cubicBezTo>
                <a:cubicBezTo>
                  <a:pt x="0" y="63"/>
                  <a:pt x="1" y="64"/>
                  <a:pt x="2" y="64"/>
                </a:cubicBezTo>
                <a:cubicBezTo>
                  <a:pt x="94" y="64"/>
                  <a:pt x="94" y="64"/>
                  <a:pt x="94" y="64"/>
                </a:cubicBezTo>
                <a:cubicBezTo>
                  <a:pt x="95" y="64"/>
                  <a:pt x="96" y="63"/>
                  <a:pt x="96" y="62"/>
                </a:cubicBezTo>
                <a:cubicBezTo>
                  <a:pt x="96" y="61"/>
                  <a:pt x="95" y="60"/>
                  <a:pt x="9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A8D66963-9929-4761-B7C9-CB17B19188A3}"/>
              </a:ext>
            </a:extLst>
          </p:cNvPr>
          <p:cNvSpPr>
            <a:spLocks/>
          </p:cNvSpPr>
          <p:nvPr/>
        </p:nvSpPr>
        <p:spPr bwMode="auto">
          <a:xfrm>
            <a:off x="7239807" y="4249033"/>
            <a:ext cx="390174" cy="277457"/>
          </a:xfrm>
          <a:custGeom>
            <a:avLst/>
            <a:gdLst>
              <a:gd name="T0" fmla="*/ 2 w 76"/>
              <a:gd name="T1" fmla="*/ 54 h 54"/>
              <a:gd name="T2" fmla="*/ 3 w 76"/>
              <a:gd name="T3" fmla="*/ 54 h 54"/>
              <a:gd name="T4" fmla="*/ 71 w 76"/>
              <a:gd name="T5" fmla="*/ 8 h 54"/>
              <a:gd name="T6" fmla="*/ 70 w 76"/>
              <a:gd name="T7" fmla="*/ 20 h 54"/>
              <a:gd name="T8" fmla="*/ 72 w 76"/>
              <a:gd name="T9" fmla="*/ 22 h 54"/>
              <a:gd name="T10" fmla="*/ 72 w 76"/>
              <a:gd name="T11" fmla="*/ 22 h 54"/>
              <a:gd name="T12" fmla="*/ 74 w 76"/>
              <a:gd name="T13" fmla="*/ 20 h 54"/>
              <a:gd name="T14" fmla="*/ 76 w 76"/>
              <a:gd name="T15" fmla="*/ 4 h 54"/>
              <a:gd name="T16" fmla="*/ 74 w 76"/>
              <a:gd name="T17" fmla="*/ 2 h 54"/>
              <a:gd name="T18" fmla="*/ 58 w 76"/>
              <a:gd name="T19" fmla="*/ 0 h 54"/>
              <a:gd name="T20" fmla="*/ 56 w 76"/>
              <a:gd name="T21" fmla="*/ 2 h 54"/>
              <a:gd name="T22" fmla="*/ 58 w 76"/>
              <a:gd name="T23" fmla="*/ 4 h 54"/>
              <a:gd name="T24" fmla="*/ 68 w 76"/>
              <a:gd name="T25" fmla="*/ 5 h 54"/>
              <a:gd name="T26" fmla="*/ 1 w 76"/>
              <a:gd name="T27" fmla="*/ 50 h 54"/>
              <a:gd name="T28" fmla="*/ 0 w 76"/>
              <a:gd name="T29" fmla="*/ 53 h 54"/>
              <a:gd name="T30" fmla="*/ 2 w 76"/>
              <a:gd name="T31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54">
                <a:moveTo>
                  <a:pt x="2" y="54"/>
                </a:moveTo>
                <a:cubicBezTo>
                  <a:pt x="2" y="54"/>
                  <a:pt x="3" y="54"/>
                  <a:pt x="3" y="54"/>
                </a:cubicBezTo>
                <a:cubicBezTo>
                  <a:pt x="71" y="8"/>
                  <a:pt x="71" y="8"/>
                  <a:pt x="71" y="8"/>
                </a:cubicBezTo>
                <a:cubicBezTo>
                  <a:pt x="70" y="20"/>
                  <a:pt x="70" y="20"/>
                  <a:pt x="70" y="20"/>
                </a:cubicBezTo>
                <a:cubicBezTo>
                  <a:pt x="70" y="21"/>
                  <a:pt x="71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3" y="22"/>
                  <a:pt x="74" y="21"/>
                  <a:pt x="74" y="20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3"/>
                  <a:pt x="75" y="2"/>
                  <a:pt x="74" y="2"/>
                </a:cubicBezTo>
                <a:cubicBezTo>
                  <a:pt x="74" y="2"/>
                  <a:pt x="58" y="0"/>
                  <a:pt x="58" y="0"/>
                </a:cubicBezTo>
                <a:cubicBezTo>
                  <a:pt x="57" y="0"/>
                  <a:pt x="56" y="1"/>
                  <a:pt x="56" y="2"/>
                </a:cubicBezTo>
                <a:cubicBezTo>
                  <a:pt x="56" y="3"/>
                  <a:pt x="57" y="4"/>
                  <a:pt x="58" y="4"/>
                </a:cubicBezTo>
                <a:cubicBezTo>
                  <a:pt x="68" y="5"/>
                  <a:pt x="68" y="5"/>
                  <a:pt x="68" y="5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1"/>
                  <a:pt x="0" y="52"/>
                  <a:pt x="0" y="53"/>
                </a:cubicBezTo>
                <a:cubicBezTo>
                  <a:pt x="1" y="54"/>
                  <a:pt x="1" y="54"/>
                  <a:pt x="2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FE15635-F1BC-4298-A979-EA17D592E038}"/>
              </a:ext>
            </a:extLst>
          </p:cNvPr>
          <p:cNvGrpSpPr/>
          <p:nvPr/>
        </p:nvGrpSpPr>
        <p:grpSpPr>
          <a:xfrm>
            <a:off x="7364978" y="2361222"/>
            <a:ext cx="406541" cy="331322"/>
            <a:chOff x="6276975" y="1465263"/>
            <a:chExt cx="360363" cy="293688"/>
          </a:xfrm>
        </p:grpSpPr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3B528A26-DE9E-4E5B-AEEF-F18214376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1465263"/>
              <a:ext cx="330200" cy="233363"/>
            </a:xfrm>
            <a:custGeom>
              <a:avLst/>
              <a:gdLst>
                <a:gd name="T0" fmla="*/ 2 w 88"/>
                <a:gd name="T1" fmla="*/ 62 h 62"/>
                <a:gd name="T2" fmla="*/ 86 w 88"/>
                <a:gd name="T3" fmla="*/ 62 h 62"/>
                <a:gd name="T4" fmla="*/ 88 w 88"/>
                <a:gd name="T5" fmla="*/ 60 h 62"/>
                <a:gd name="T6" fmla="*/ 88 w 88"/>
                <a:gd name="T7" fmla="*/ 8 h 62"/>
                <a:gd name="T8" fmla="*/ 80 w 88"/>
                <a:gd name="T9" fmla="*/ 0 h 62"/>
                <a:gd name="T10" fmla="*/ 8 w 88"/>
                <a:gd name="T11" fmla="*/ 0 h 62"/>
                <a:gd name="T12" fmla="*/ 0 w 88"/>
                <a:gd name="T13" fmla="*/ 8 h 62"/>
                <a:gd name="T14" fmla="*/ 0 w 88"/>
                <a:gd name="T15" fmla="*/ 60 h 62"/>
                <a:gd name="T16" fmla="*/ 2 w 88"/>
                <a:gd name="T17" fmla="*/ 62 h 62"/>
                <a:gd name="T18" fmla="*/ 8 w 88"/>
                <a:gd name="T19" fmla="*/ 8 h 62"/>
                <a:gd name="T20" fmla="*/ 80 w 88"/>
                <a:gd name="T21" fmla="*/ 8 h 62"/>
                <a:gd name="T22" fmla="*/ 80 w 88"/>
                <a:gd name="T23" fmla="*/ 52 h 62"/>
                <a:gd name="T24" fmla="*/ 8 w 88"/>
                <a:gd name="T25" fmla="*/ 52 h 62"/>
                <a:gd name="T26" fmla="*/ 8 w 88"/>
                <a:gd name="T2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62">
                  <a:moveTo>
                    <a:pt x="2" y="62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87" y="62"/>
                    <a:pt x="88" y="61"/>
                    <a:pt x="8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2" y="62"/>
                  </a:cubicBezTo>
                  <a:close/>
                  <a:moveTo>
                    <a:pt x="8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" y="52"/>
                    <a:pt x="8" y="52"/>
                    <a:pt x="8" y="52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39DE037B-EAF4-40C0-9C6F-B5DBB5BA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714501"/>
              <a:ext cx="360363" cy="44450"/>
            </a:xfrm>
            <a:custGeom>
              <a:avLst/>
              <a:gdLst>
                <a:gd name="T0" fmla="*/ 94 w 96"/>
                <a:gd name="T1" fmla="*/ 0 h 12"/>
                <a:gd name="T2" fmla="*/ 58 w 96"/>
                <a:gd name="T3" fmla="*/ 0 h 12"/>
                <a:gd name="T4" fmla="*/ 56 w 96"/>
                <a:gd name="T5" fmla="*/ 2 h 12"/>
                <a:gd name="T6" fmla="*/ 56 w 96"/>
                <a:gd name="T7" fmla="*/ 4 h 12"/>
                <a:gd name="T8" fmla="*/ 40 w 96"/>
                <a:gd name="T9" fmla="*/ 4 h 12"/>
                <a:gd name="T10" fmla="*/ 40 w 96"/>
                <a:gd name="T11" fmla="*/ 2 h 12"/>
                <a:gd name="T12" fmla="*/ 38 w 96"/>
                <a:gd name="T13" fmla="*/ 0 h 12"/>
                <a:gd name="T14" fmla="*/ 2 w 96"/>
                <a:gd name="T15" fmla="*/ 0 h 12"/>
                <a:gd name="T16" fmla="*/ 0 w 96"/>
                <a:gd name="T17" fmla="*/ 2 h 12"/>
                <a:gd name="T18" fmla="*/ 0 w 96"/>
                <a:gd name="T19" fmla="*/ 6 h 12"/>
                <a:gd name="T20" fmla="*/ 6 w 96"/>
                <a:gd name="T21" fmla="*/ 12 h 12"/>
                <a:gd name="T22" fmla="*/ 90 w 96"/>
                <a:gd name="T23" fmla="*/ 12 h 12"/>
                <a:gd name="T24" fmla="*/ 96 w 96"/>
                <a:gd name="T25" fmla="*/ 6 h 12"/>
                <a:gd name="T26" fmla="*/ 96 w 96"/>
                <a:gd name="T27" fmla="*/ 2 h 12"/>
                <a:gd name="T28" fmla="*/ 94 w 96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">
                  <a:moveTo>
                    <a:pt x="9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2"/>
                    <a:pt x="96" y="9"/>
                    <a:pt x="96" y="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</p:grpSp>
      <p:pic>
        <p:nvPicPr>
          <p:cNvPr id="1034" name="Picture 10" descr="Icono apreton de manos, manos">
            <a:extLst>
              <a:ext uri="{FF2B5EF4-FFF2-40B4-BE49-F238E27FC236}">
                <a16:creationId xmlns:a16="http://schemas.microsoft.com/office/drawing/2014/main" id="{B4EA346B-A1F6-4D6D-86EB-F8080895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93" y="4290094"/>
            <a:ext cx="573527" cy="5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3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50" y="167670"/>
            <a:ext cx="6096000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Potenciar el talento técnico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4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F576DC9-205F-4D6F-88FA-84C5421EE26E}"/>
              </a:ext>
            </a:extLst>
          </p:cNvPr>
          <p:cNvGrpSpPr/>
          <p:nvPr/>
        </p:nvGrpSpPr>
        <p:grpSpPr>
          <a:xfrm>
            <a:off x="11151780" y="482679"/>
            <a:ext cx="406541" cy="331322"/>
            <a:chOff x="6276975" y="1465263"/>
            <a:chExt cx="360363" cy="293688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667EDB54-076B-4753-93E6-A4E47934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1465263"/>
              <a:ext cx="330200" cy="233363"/>
            </a:xfrm>
            <a:custGeom>
              <a:avLst/>
              <a:gdLst>
                <a:gd name="T0" fmla="*/ 2 w 88"/>
                <a:gd name="T1" fmla="*/ 62 h 62"/>
                <a:gd name="T2" fmla="*/ 86 w 88"/>
                <a:gd name="T3" fmla="*/ 62 h 62"/>
                <a:gd name="T4" fmla="*/ 88 w 88"/>
                <a:gd name="T5" fmla="*/ 60 h 62"/>
                <a:gd name="T6" fmla="*/ 88 w 88"/>
                <a:gd name="T7" fmla="*/ 8 h 62"/>
                <a:gd name="T8" fmla="*/ 80 w 88"/>
                <a:gd name="T9" fmla="*/ 0 h 62"/>
                <a:gd name="T10" fmla="*/ 8 w 88"/>
                <a:gd name="T11" fmla="*/ 0 h 62"/>
                <a:gd name="T12" fmla="*/ 0 w 88"/>
                <a:gd name="T13" fmla="*/ 8 h 62"/>
                <a:gd name="T14" fmla="*/ 0 w 88"/>
                <a:gd name="T15" fmla="*/ 60 h 62"/>
                <a:gd name="T16" fmla="*/ 2 w 88"/>
                <a:gd name="T17" fmla="*/ 62 h 62"/>
                <a:gd name="T18" fmla="*/ 8 w 88"/>
                <a:gd name="T19" fmla="*/ 8 h 62"/>
                <a:gd name="T20" fmla="*/ 80 w 88"/>
                <a:gd name="T21" fmla="*/ 8 h 62"/>
                <a:gd name="T22" fmla="*/ 80 w 88"/>
                <a:gd name="T23" fmla="*/ 52 h 62"/>
                <a:gd name="T24" fmla="*/ 8 w 88"/>
                <a:gd name="T25" fmla="*/ 52 h 62"/>
                <a:gd name="T26" fmla="*/ 8 w 88"/>
                <a:gd name="T2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62">
                  <a:moveTo>
                    <a:pt x="2" y="62"/>
                  </a:moveTo>
                  <a:cubicBezTo>
                    <a:pt x="86" y="62"/>
                    <a:pt x="86" y="62"/>
                    <a:pt x="86" y="62"/>
                  </a:cubicBezTo>
                  <a:cubicBezTo>
                    <a:pt x="87" y="62"/>
                    <a:pt x="88" y="61"/>
                    <a:pt x="8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2" y="62"/>
                  </a:cubicBezTo>
                  <a:close/>
                  <a:moveTo>
                    <a:pt x="8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" y="52"/>
                    <a:pt x="8" y="52"/>
                    <a:pt x="8" y="52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02E4E5F2-786D-4C7E-8A9A-65BC9B311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714501"/>
              <a:ext cx="360363" cy="44450"/>
            </a:xfrm>
            <a:custGeom>
              <a:avLst/>
              <a:gdLst>
                <a:gd name="T0" fmla="*/ 94 w 96"/>
                <a:gd name="T1" fmla="*/ 0 h 12"/>
                <a:gd name="T2" fmla="*/ 58 w 96"/>
                <a:gd name="T3" fmla="*/ 0 h 12"/>
                <a:gd name="T4" fmla="*/ 56 w 96"/>
                <a:gd name="T5" fmla="*/ 2 h 12"/>
                <a:gd name="T6" fmla="*/ 56 w 96"/>
                <a:gd name="T7" fmla="*/ 4 h 12"/>
                <a:gd name="T8" fmla="*/ 40 w 96"/>
                <a:gd name="T9" fmla="*/ 4 h 12"/>
                <a:gd name="T10" fmla="*/ 40 w 96"/>
                <a:gd name="T11" fmla="*/ 2 h 12"/>
                <a:gd name="T12" fmla="*/ 38 w 96"/>
                <a:gd name="T13" fmla="*/ 0 h 12"/>
                <a:gd name="T14" fmla="*/ 2 w 96"/>
                <a:gd name="T15" fmla="*/ 0 h 12"/>
                <a:gd name="T16" fmla="*/ 0 w 96"/>
                <a:gd name="T17" fmla="*/ 2 h 12"/>
                <a:gd name="T18" fmla="*/ 0 w 96"/>
                <a:gd name="T19" fmla="*/ 6 h 12"/>
                <a:gd name="T20" fmla="*/ 6 w 96"/>
                <a:gd name="T21" fmla="*/ 12 h 12"/>
                <a:gd name="T22" fmla="*/ 90 w 96"/>
                <a:gd name="T23" fmla="*/ 12 h 12"/>
                <a:gd name="T24" fmla="*/ 96 w 96"/>
                <a:gd name="T25" fmla="*/ 6 h 12"/>
                <a:gd name="T26" fmla="*/ 96 w 96"/>
                <a:gd name="T27" fmla="*/ 2 h 12"/>
                <a:gd name="T28" fmla="*/ 94 w 96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">
                  <a:moveTo>
                    <a:pt x="94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2"/>
                    <a:pt x="96" y="9"/>
                    <a:pt x="96" y="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6E9224-16F6-4B0C-9333-38A042FC540D}"/>
              </a:ext>
            </a:extLst>
          </p:cNvPr>
          <p:cNvSpPr txBox="1"/>
          <p:nvPr/>
        </p:nvSpPr>
        <p:spPr>
          <a:xfrm>
            <a:off x="476250" y="1564875"/>
            <a:ext cx="11634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Paths de entrenamiento en Udemy específicos de acuerdo a proficency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en teams con todos los integrantes java del contrato Galicia con un canal especifico para consultas técnicas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Charlas y presentaciones de particularidades técnicas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b="1" dirty="0">
              <a:solidFill>
                <a:srgbClr val="BF3B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805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7498707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Fortalecer habilidades blandas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5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6E9224-16F6-4B0C-9333-38A042FC540D}"/>
              </a:ext>
            </a:extLst>
          </p:cNvPr>
          <p:cNvSpPr txBox="1"/>
          <p:nvPr/>
        </p:nvSpPr>
        <p:spPr>
          <a:xfrm>
            <a:off x="476250" y="1564875"/>
            <a:ext cx="11634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Realizar presentaciones de diferentes temas destacados para la comunidad.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Potenciar la habilidad de comunicación anticipando </a:t>
            </a:r>
            <a:r>
              <a:rPr lang="es-AR" b="1" dirty="0" err="1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issues</a:t>
            </a: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 el proyecto asignado.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>
              <a:buClr>
                <a:srgbClr val="C00000"/>
              </a:buClr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2B071A-5BAB-4ED9-B874-7A90A775EDAA}"/>
              </a:ext>
            </a:extLst>
          </p:cNvPr>
          <p:cNvGrpSpPr/>
          <p:nvPr/>
        </p:nvGrpSpPr>
        <p:grpSpPr>
          <a:xfrm>
            <a:off x="11109023" y="433963"/>
            <a:ext cx="492056" cy="470376"/>
            <a:chOff x="9876512" y="712932"/>
            <a:chExt cx="492056" cy="470376"/>
          </a:xfrm>
        </p:grpSpPr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A58FAA8F-C506-49CC-91AC-A65C0313C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6512" y="981716"/>
              <a:ext cx="101880" cy="175579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F40E950E-03DD-4647-BA0D-B3670DC48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9230" y="1001227"/>
              <a:ext cx="379338" cy="182081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7B68524B-629F-43D1-A6A6-FF5EA17D00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971" y="712932"/>
              <a:ext cx="143065" cy="145232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FE15864-CDF9-4EE6-A055-7C9D7F209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60760" y="858163"/>
              <a:ext cx="143065" cy="14306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87331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7498707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 dirty="0">
                <a:solidFill>
                  <a:prstClr val="black"/>
                </a:solidFill>
                <a:latin typeface="Segoe UI"/>
              </a:rPr>
              <a:t>Sinergia de equipo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2329829" y="6246382"/>
            <a:ext cx="9346234" cy="492443"/>
            <a:chOff x="2329829" y="6246382"/>
            <a:chExt cx="9346234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6</a:t>
              </a:fld>
              <a:endParaRPr lang="es-AR" sz="3200" dirty="0">
                <a:solidFill>
                  <a:schemeClr val="tx1"/>
                </a:solidFill>
                <a:latin typeface="Segoe UI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6E9224-16F6-4B0C-9333-38A042FC540D}"/>
              </a:ext>
            </a:extLst>
          </p:cNvPr>
          <p:cNvSpPr txBox="1"/>
          <p:nvPr/>
        </p:nvSpPr>
        <p:spPr>
          <a:xfrm>
            <a:off x="476250" y="1564875"/>
            <a:ext cx="11634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Generar encuentros de comunidad para conocer la realidad de todos los involucrados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b="1" dirty="0">
              <a:solidFill>
                <a:srgbClr val="BF3B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Establecer canales de contacto entre todos los integrantes para diferentes temas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b="1" dirty="0">
              <a:solidFill>
                <a:srgbClr val="BF3B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Tomar como un hábito la solicitud de ayuda a la comunidad así como involucrarse en temas de diferentes proyecto.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b="1" dirty="0">
              <a:solidFill>
                <a:srgbClr val="BF3B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>
              <a:buClr>
                <a:srgbClr val="C00000"/>
              </a:buClr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</p:txBody>
      </p:sp>
      <p:pic>
        <p:nvPicPr>
          <p:cNvPr id="22" name="Picture 10" descr="Icono apreton de manos, manos">
            <a:extLst>
              <a:ext uri="{FF2B5EF4-FFF2-40B4-BE49-F238E27FC236}">
                <a16:creationId xmlns:a16="http://schemas.microsoft.com/office/drawing/2014/main" id="{9633AAD2-6D9A-4284-A6DA-7A1D80C4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287" y="349478"/>
            <a:ext cx="573527" cy="5735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60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9DCED-E430-49B2-A277-BA715A4E1394}"/>
              </a:ext>
            </a:extLst>
          </p:cNvPr>
          <p:cNvSpPr/>
          <p:nvPr/>
        </p:nvSpPr>
        <p:spPr>
          <a:xfrm>
            <a:off x="476249" y="167670"/>
            <a:ext cx="7498707" cy="6463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0"/>
            <a:r>
              <a:rPr lang="es-AR" sz="3600" b="1">
                <a:solidFill>
                  <a:prstClr val="black"/>
                </a:solidFill>
                <a:latin typeface="Segoe UI"/>
              </a:rPr>
              <a:t>Crecimiento profesional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023F40EF-AF6D-4941-BFDC-AF5298B2C0EC}"/>
              </a:ext>
            </a:extLst>
          </p:cNvPr>
          <p:cNvGrpSpPr/>
          <p:nvPr/>
        </p:nvGrpSpPr>
        <p:grpSpPr>
          <a:xfrm>
            <a:off x="528692" y="869289"/>
            <a:ext cx="465673" cy="91722"/>
            <a:chOff x="528692" y="1110344"/>
            <a:chExt cx="465673" cy="91722"/>
          </a:xfrm>
        </p:grpSpPr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9B418A7C-4093-4CB6-9AE6-AA0EF388AA2E}"/>
                </a:ext>
              </a:extLst>
            </p:cNvPr>
            <p:cNvSpPr/>
            <p:nvPr/>
          </p:nvSpPr>
          <p:spPr>
            <a:xfrm>
              <a:off x="528692" y="1110344"/>
              <a:ext cx="91722" cy="91722"/>
            </a:xfrm>
            <a:prstGeom prst="ellipse">
              <a:avLst/>
            </a:prstGeom>
            <a:solidFill>
              <a:srgbClr val="6332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3A074FB-4545-4567-A436-68CCABED29F7}"/>
                </a:ext>
              </a:extLst>
            </p:cNvPr>
            <p:cNvSpPr/>
            <p:nvPr/>
          </p:nvSpPr>
          <p:spPr>
            <a:xfrm>
              <a:off x="715667" y="1110344"/>
              <a:ext cx="91722" cy="91722"/>
            </a:xfrm>
            <a:prstGeom prst="ellipse">
              <a:avLst/>
            </a:prstGeom>
            <a:solidFill>
              <a:srgbClr val="BF3B2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3D0E6ED-3FB7-456A-A845-87F40705ED05}"/>
                </a:ext>
              </a:extLst>
            </p:cNvPr>
            <p:cNvSpPr/>
            <p:nvPr/>
          </p:nvSpPr>
          <p:spPr>
            <a:xfrm>
              <a:off x="902643" y="1110344"/>
              <a:ext cx="91722" cy="91722"/>
            </a:xfrm>
            <a:prstGeom prst="ellipse">
              <a:avLst/>
            </a:prstGeom>
            <a:solidFill>
              <a:srgbClr val="F69A1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2086" name="Freeform 170">
            <a:extLst>
              <a:ext uri="{FF2B5EF4-FFF2-40B4-BE49-F238E27FC236}">
                <a16:creationId xmlns:a16="http://schemas.microsoft.com/office/drawing/2014/main" id="{8369AA5F-1367-481A-AE9B-17D7E320C32A}"/>
              </a:ext>
            </a:extLst>
          </p:cNvPr>
          <p:cNvSpPr>
            <a:spLocks noEditPoints="1"/>
          </p:cNvSpPr>
          <p:nvPr/>
        </p:nvSpPr>
        <p:spPr bwMode="auto">
          <a:xfrm>
            <a:off x="10793657" y="96906"/>
            <a:ext cx="1122789" cy="1144491"/>
          </a:xfrm>
          <a:custGeom>
            <a:avLst/>
            <a:gdLst>
              <a:gd name="T0" fmla="*/ 606 w 670"/>
              <a:gd name="T1" fmla="*/ 366 h 681"/>
              <a:gd name="T2" fmla="*/ 606 w 670"/>
              <a:gd name="T3" fmla="*/ 316 h 681"/>
              <a:gd name="T4" fmla="*/ 669 w 670"/>
              <a:gd name="T5" fmla="*/ 267 h 681"/>
              <a:gd name="T6" fmla="*/ 643 w 670"/>
              <a:gd name="T7" fmla="*/ 199 h 681"/>
              <a:gd name="T8" fmla="*/ 540 w 670"/>
              <a:gd name="T9" fmla="*/ 162 h 681"/>
              <a:gd name="T10" fmla="*/ 562 w 670"/>
              <a:gd name="T11" fmla="*/ 85 h 681"/>
              <a:gd name="T12" fmla="*/ 500 w 670"/>
              <a:gd name="T13" fmla="*/ 45 h 681"/>
              <a:gd name="T14" fmla="*/ 395 w 670"/>
              <a:gd name="T15" fmla="*/ 76 h 681"/>
              <a:gd name="T16" fmla="*/ 369 w 670"/>
              <a:gd name="T17" fmla="*/ 0 h 681"/>
              <a:gd name="T18" fmla="*/ 295 w 670"/>
              <a:gd name="T19" fmla="*/ 5 h 681"/>
              <a:gd name="T20" fmla="*/ 228 w 670"/>
              <a:gd name="T21" fmla="*/ 91 h 681"/>
              <a:gd name="T22" fmla="*/ 162 w 670"/>
              <a:gd name="T23" fmla="*/ 46 h 681"/>
              <a:gd name="T24" fmla="*/ 105 w 670"/>
              <a:gd name="T25" fmla="*/ 92 h 681"/>
              <a:gd name="T26" fmla="*/ 102 w 670"/>
              <a:gd name="T27" fmla="*/ 202 h 681"/>
              <a:gd name="T28" fmla="*/ 22 w 670"/>
              <a:gd name="T29" fmla="*/ 204 h 681"/>
              <a:gd name="T30" fmla="*/ 3 w 670"/>
              <a:gd name="T31" fmla="*/ 275 h 681"/>
              <a:gd name="T32" fmla="*/ 63 w 670"/>
              <a:gd name="T33" fmla="*/ 341 h 681"/>
              <a:gd name="T34" fmla="*/ 3 w 670"/>
              <a:gd name="T35" fmla="*/ 407 h 681"/>
              <a:gd name="T36" fmla="*/ 22 w 670"/>
              <a:gd name="T37" fmla="*/ 478 h 681"/>
              <a:gd name="T38" fmla="*/ 102 w 670"/>
              <a:gd name="T39" fmla="*/ 480 h 681"/>
              <a:gd name="T40" fmla="*/ 105 w 670"/>
              <a:gd name="T41" fmla="*/ 589 h 681"/>
              <a:gd name="T42" fmla="*/ 162 w 670"/>
              <a:gd name="T43" fmla="*/ 636 h 681"/>
              <a:gd name="T44" fmla="*/ 228 w 670"/>
              <a:gd name="T45" fmla="*/ 591 h 681"/>
              <a:gd name="T46" fmla="*/ 295 w 670"/>
              <a:gd name="T47" fmla="*/ 677 h 681"/>
              <a:gd name="T48" fmla="*/ 369 w 670"/>
              <a:gd name="T49" fmla="*/ 681 h 681"/>
              <a:gd name="T50" fmla="*/ 395 w 670"/>
              <a:gd name="T51" fmla="*/ 606 h 681"/>
              <a:gd name="T52" fmla="*/ 500 w 670"/>
              <a:gd name="T53" fmla="*/ 636 h 681"/>
              <a:gd name="T54" fmla="*/ 562 w 670"/>
              <a:gd name="T55" fmla="*/ 597 h 681"/>
              <a:gd name="T56" fmla="*/ 540 w 670"/>
              <a:gd name="T57" fmla="*/ 520 h 681"/>
              <a:gd name="T58" fmla="*/ 643 w 670"/>
              <a:gd name="T59" fmla="*/ 483 h 681"/>
              <a:gd name="T60" fmla="*/ 669 w 670"/>
              <a:gd name="T61" fmla="*/ 414 h 681"/>
              <a:gd name="T62" fmla="*/ 542 w 670"/>
              <a:gd name="T63" fmla="*/ 341 h 681"/>
              <a:gd name="T64" fmla="*/ 128 w 670"/>
              <a:gd name="T65" fmla="*/ 341 h 681"/>
              <a:gd name="T66" fmla="*/ 542 w 670"/>
              <a:gd name="T67" fmla="*/ 341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0" h="681">
                <a:moveTo>
                  <a:pt x="667" y="407"/>
                </a:moveTo>
                <a:cubicBezTo>
                  <a:pt x="606" y="366"/>
                  <a:pt x="606" y="366"/>
                  <a:pt x="606" y="366"/>
                </a:cubicBezTo>
                <a:cubicBezTo>
                  <a:pt x="607" y="357"/>
                  <a:pt x="607" y="349"/>
                  <a:pt x="607" y="341"/>
                </a:cubicBezTo>
                <a:cubicBezTo>
                  <a:pt x="607" y="332"/>
                  <a:pt x="607" y="324"/>
                  <a:pt x="606" y="316"/>
                </a:cubicBezTo>
                <a:cubicBezTo>
                  <a:pt x="667" y="275"/>
                  <a:pt x="667" y="275"/>
                  <a:pt x="667" y="275"/>
                </a:cubicBezTo>
                <a:cubicBezTo>
                  <a:pt x="669" y="274"/>
                  <a:pt x="670" y="270"/>
                  <a:pt x="669" y="267"/>
                </a:cubicBezTo>
                <a:cubicBezTo>
                  <a:pt x="649" y="204"/>
                  <a:pt x="649" y="204"/>
                  <a:pt x="649" y="204"/>
                </a:cubicBezTo>
                <a:cubicBezTo>
                  <a:pt x="648" y="201"/>
                  <a:pt x="645" y="199"/>
                  <a:pt x="643" y="199"/>
                </a:cubicBezTo>
                <a:cubicBezTo>
                  <a:pt x="569" y="202"/>
                  <a:pt x="569" y="202"/>
                  <a:pt x="569" y="202"/>
                </a:cubicBezTo>
                <a:cubicBezTo>
                  <a:pt x="560" y="187"/>
                  <a:pt x="551" y="174"/>
                  <a:pt x="540" y="162"/>
                </a:cubicBezTo>
                <a:cubicBezTo>
                  <a:pt x="565" y="92"/>
                  <a:pt x="565" y="92"/>
                  <a:pt x="565" y="92"/>
                </a:cubicBezTo>
                <a:cubicBezTo>
                  <a:pt x="566" y="90"/>
                  <a:pt x="565" y="87"/>
                  <a:pt x="562" y="85"/>
                </a:cubicBezTo>
                <a:cubicBezTo>
                  <a:pt x="508" y="46"/>
                  <a:pt x="508" y="46"/>
                  <a:pt x="508" y="46"/>
                </a:cubicBezTo>
                <a:cubicBezTo>
                  <a:pt x="506" y="44"/>
                  <a:pt x="503" y="44"/>
                  <a:pt x="500" y="45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27" y="84"/>
                  <a:pt x="412" y="79"/>
                  <a:pt x="395" y="76"/>
                </a:cubicBezTo>
                <a:cubicBezTo>
                  <a:pt x="375" y="5"/>
                  <a:pt x="375" y="5"/>
                  <a:pt x="375" y="5"/>
                </a:cubicBezTo>
                <a:cubicBezTo>
                  <a:pt x="374" y="2"/>
                  <a:pt x="372" y="0"/>
                  <a:pt x="36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99" y="0"/>
                  <a:pt x="296" y="2"/>
                  <a:pt x="295" y="5"/>
                </a:cubicBezTo>
                <a:cubicBezTo>
                  <a:pt x="275" y="76"/>
                  <a:pt x="275" y="76"/>
                  <a:pt x="275" y="76"/>
                </a:cubicBezTo>
                <a:cubicBezTo>
                  <a:pt x="259" y="79"/>
                  <a:pt x="243" y="84"/>
                  <a:pt x="228" y="9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68" y="44"/>
                  <a:pt x="164" y="44"/>
                  <a:pt x="162" y="46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6" y="87"/>
                  <a:pt x="105" y="90"/>
                  <a:pt x="105" y="92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20" y="174"/>
                  <a:pt x="110" y="187"/>
                  <a:pt x="102" y="202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25" y="199"/>
                  <a:pt x="23" y="201"/>
                  <a:pt x="22" y="204"/>
                </a:cubicBezTo>
                <a:cubicBezTo>
                  <a:pt x="1" y="267"/>
                  <a:pt x="1" y="267"/>
                  <a:pt x="1" y="267"/>
                </a:cubicBezTo>
                <a:cubicBezTo>
                  <a:pt x="0" y="270"/>
                  <a:pt x="1" y="273"/>
                  <a:pt x="3" y="275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64" y="324"/>
                  <a:pt x="63" y="332"/>
                  <a:pt x="63" y="341"/>
                </a:cubicBezTo>
                <a:cubicBezTo>
                  <a:pt x="63" y="349"/>
                  <a:pt x="64" y="357"/>
                  <a:pt x="65" y="366"/>
                </a:cubicBezTo>
                <a:cubicBezTo>
                  <a:pt x="3" y="407"/>
                  <a:pt x="3" y="407"/>
                  <a:pt x="3" y="407"/>
                </a:cubicBezTo>
                <a:cubicBezTo>
                  <a:pt x="1" y="408"/>
                  <a:pt x="0" y="412"/>
                  <a:pt x="1" y="414"/>
                </a:cubicBezTo>
                <a:cubicBezTo>
                  <a:pt x="22" y="478"/>
                  <a:pt x="22" y="478"/>
                  <a:pt x="22" y="478"/>
                </a:cubicBezTo>
                <a:cubicBezTo>
                  <a:pt x="23" y="481"/>
                  <a:pt x="25" y="483"/>
                  <a:pt x="28" y="483"/>
                </a:cubicBezTo>
                <a:cubicBezTo>
                  <a:pt x="102" y="480"/>
                  <a:pt x="102" y="480"/>
                  <a:pt x="102" y="480"/>
                </a:cubicBezTo>
                <a:cubicBezTo>
                  <a:pt x="110" y="494"/>
                  <a:pt x="120" y="508"/>
                  <a:pt x="131" y="520"/>
                </a:cubicBezTo>
                <a:cubicBezTo>
                  <a:pt x="105" y="589"/>
                  <a:pt x="105" y="589"/>
                  <a:pt x="105" y="589"/>
                </a:cubicBezTo>
                <a:cubicBezTo>
                  <a:pt x="105" y="592"/>
                  <a:pt x="106" y="595"/>
                  <a:pt x="108" y="597"/>
                </a:cubicBezTo>
                <a:cubicBezTo>
                  <a:pt x="162" y="636"/>
                  <a:pt x="162" y="636"/>
                  <a:pt x="162" y="636"/>
                </a:cubicBezTo>
                <a:cubicBezTo>
                  <a:pt x="164" y="638"/>
                  <a:pt x="168" y="638"/>
                  <a:pt x="170" y="636"/>
                </a:cubicBezTo>
                <a:cubicBezTo>
                  <a:pt x="228" y="591"/>
                  <a:pt x="228" y="591"/>
                  <a:pt x="228" y="591"/>
                </a:cubicBezTo>
                <a:cubicBezTo>
                  <a:pt x="243" y="597"/>
                  <a:pt x="259" y="602"/>
                  <a:pt x="275" y="606"/>
                </a:cubicBezTo>
                <a:cubicBezTo>
                  <a:pt x="295" y="677"/>
                  <a:pt x="295" y="677"/>
                  <a:pt x="295" y="677"/>
                </a:cubicBezTo>
                <a:cubicBezTo>
                  <a:pt x="296" y="679"/>
                  <a:pt x="299" y="681"/>
                  <a:pt x="302" y="681"/>
                </a:cubicBezTo>
                <a:cubicBezTo>
                  <a:pt x="369" y="681"/>
                  <a:pt x="369" y="681"/>
                  <a:pt x="369" y="681"/>
                </a:cubicBezTo>
                <a:cubicBezTo>
                  <a:pt x="372" y="681"/>
                  <a:pt x="374" y="679"/>
                  <a:pt x="375" y="677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412" y="602"/>
                  <a:pt x="427" y="597"/>
                  <a:pt x="443" y="591"/>
                </a:cubicBezTo>
                <a:cubicBezTo>
                  <a:pt x="500" y="636"/>
                  <a:pt x="500" y="636"/>
                  <a:pt x="500" y="636"/>
                </a:cubicBezTo>
                <a:cubicBezTo>
                  <a:pt x="503" y="638"/>
                  <a:pt x="506" y="638"/>
                  <a:pt x="508" y="636"/>
                </a:cubicBezTo>
                <a:cubicBezTo>
                  <a:pt x="562" y="597"/>
                  <a:pt x="562" y="597"/>
                  <a:pt x="562" y="597"/>
                </a:cubicBezTo>
                <a:cubicBezTo>
                  <a:pt x="565" y="595"/>
                  <a:pt x="566" y="592"/>
                  <a:pt x="565" y="589"/>
                </a:cubicBezTo>
                <a:cubicBezTo>
                  <a:pt x="540" y="520"/>
                  <a:pt x="540" y="520"/>
                  <a:pt x="540" y="520"/>
                </a:cubicBezTo>
                <a:cubicBezTo>
                  <a:pt x="551" y="508"/>
                  <a:pt x="560" y="494"/>
                  <a:pt x="569" y="480"/>
                </a:cubicBezTo>
                <a:cubicBezTo>
                  <a:pt x="643" y="483"/>
                  <a:pt x="643" y="483"/>
                  <a:pt x="643" y="483"/>
                </a:cubicBezTo>
                <a:cubicBezTo>
                  <a:pt x="645" y="483"/>
                  <a:pt x="648" y="481"/>
                  <a:pt x="649" y="478"/>
                </a:cubicBezTo>
                <a:cubicBezTo>
                  <a:pt x="669" y="414"/>
                  <a:pt x="669" y="414"/>
                  <a:pt x="669" y="414"/>
                </a:cubicBezTo>
                <a:cubicBezTo>
                  <a:pt x="670" y="412"/>
                  <a:pt x="669" y="408"/>
                  <a:pt x="667" y="407"/>
                </a:cubicBezTo>
                <a:moveTo>
                  <a:pt x="542" y="341"/>
                </a:moveTo>
                <a:cubicBezTo>
                  <a:pt x="542" y="455"/>
                  <a:pt x="450" y="548"/>
                  <a:pt x="335" y="548"/>
                </a:cubicBezTo>
                <a:cubicBezTo>
                  <a:pt x="221" y="548"/>
                  <a:pt x="128" y="455"/>
                  <a:pt x="128" y="341"/>
                </a:cubicBezTo>
                <a:cubicBezTo>
                  <a:pt x="128" y="226"/>
                  <a:pt x="221" y="134"/>
                  <a:pt x="335" y="134"/>
                </a:cubicBezTo>
                <a:cubicBezTo>
                  <a:pt x="450" y="134"/>
                  <a:pt x="542" y="226"/>
                  <a:pt x="542" y="341"/>
                </a:cubicBezTo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07620D-EA3D-4EF8-8A8B-0CB0FA783C40}"/>
              </a:ext>
            </a:extLst>
          </p:cNvPr>
          <p:cNvGrpSpPr/>
          <p:nvPr/>
        </p:nvGrpSpPr>
        <p:grpSpPr>
          <a:xfrm>
            <a:off x="399073" y="6246382"/>
            <a:ext cx="11276990" cy="492443"/>
            <a:chOff x="399073" y="6246382"/>
            <a:chExt cx="11276990" cy="492443"/>
          </a:xfrm>
        </p:grpSpPr>
        <p:sp>
          <p:nvSpPr>
            <p:cNvPr id="126" name="Slide Number Placeholder 1">
              <a:extLst>
                <a:ext uri="{FF2B5EF4-FFF2-40B4-BE49-F238E27FC236}">
                  <a16:creationId xmlns:a16="http://schemas.microsoft.com/office/drawing/2014/main" id="{4F44367D-27BF-4642-8DF1-3E9518994565}"/>
                </a:ext>
              </a:extLst>
            </p:cNvPr>
            <p:cNvSpPr txBox="1">
              <a:spLocks/>
            </p:cNvSpPr>
            <p:nvPr/>
          </p:nvSpPr>
          <p:spPr>
            <a:xfrm>
              <a:off x="8932863" y="6246382"/>
              <a:ext cx="2743200" cy="492443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id-ID"/>
              </a:defPPr>
              <a:lvl1pPr marL="0" algn="r" defTabSz="914400" rtl="0" eaLnBrk="1" latinLnBrk="0" hangingPunct="1">
                <a:defRPr lang="id-ID" sz="3600" b="1" i="1" kern="1200" smtClean="0">
                  <a:solidFill>
                    <a:schemeClr val="bg1">
                      <a:lumMod val="8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5DC4C81-2C61-47A5-84F4-E27A90938989}" type="slidenum">
                <a:rPr lang="es-AR" sz="3200" smtClean="0">
                  <a:solidFill>
                    <a:schemeClr val="tx1"/>
                  </a:solidFill>
                  <a:latin typeface="Segoe UI"/>
                </a:rPr>
                <a:pPr/>
                <a:t>7</a:t>
              </a:fld>
              <a:endParaRPr lang="es-AR" sz="3200">
                <a:solidFill>
                  <a:schemeClr val="tx1"/>
                </a:solidFill>
                <a:latin typeface="Segoe UI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2F5352-BFBB-40D1-B256-F66F7061A834}"/>
                </a:ext>
              </a:extLst>
            </p:cNvPr>
            <p:cNvSpPr txBox="1"/>
            <p:nvPr/>
          </p:nvSpPr>
          <p:spPr>
            <a:xfrm>
              <a:off x="399073" y="6439829"/>
              <a:ext cx="227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s-AR" sz="120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6B3EDD1-51F8-4F05-925F-9C3DE2743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9829" y="6578328"/>
              <a:ext cx="793812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6B917-1FF8-41EE-B5B7-1462F15937B3}"/>
                </a:ext>
              </a:extLst>
            </p:cNvPr>
            <p:cNvSpPr txBox="1"/>
            <p:nvPr/>
          </p:nvSpPr>
          <p:spPr>
            <a:xfrm>
              <a:off x="10205638" y="6439829"/>
              <a:ext cx="922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Pagina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6E9224-16F6-4B0C-9333-38A042FC540D}"/>
              </a:ext>
            </a:extLst>
          </p:cNvPr>
          <p:cNvSpPr txBox="1"/>
          <p:nvPr/>
        </p:nvSpPr>
        <p:spPr>
          <a:xfrm>
            <a:off x="476250" y="1564875"/>
            <a:ext cx="11634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Radar de proyectos para conocer la realidad técnica y de negocio al que se enfrenta la comunidad</a:t>
            </a:r>
          </a:p>
          <a:p>
            <a:pPr>
              <a:buClr>
                <a:srgbClr val="C00000"/>
              </a:buClr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s-AR" b="1" dirty="0">
                <a:solidFill>
                  <a:srgbClr val="BF3B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Agilizar la rotación velando por el crecimiento profesional de los integrantes</a:t>
            </a: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b="1" dirty="0">
              <a:solidFill>
                <a:srgbClr val="BF3B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  <a:p>
            <a:pPr>
              <a:buClr>
                <a:srgbClr val="C00000"/>
              </a:buClr>
            </a:pPr>
            <a:endParaRPr lang="es-AR" dirty="0"/>
          </a:p>
          <a:p>
            <a:pPr marL="285750" indent="-285750"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es-A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971E4C-43F1-42FF-8B71-060D65C4D096}"/>
              </a:ext>
            </a:extLst>
          </p:cNvPr>
          <p:cNvGrpSpPr/>
          <p:nvPr/>
        </p:nvGrpSpPr>
        <p:grpSpPr>
          <a:xfrm>
            <a:off x="11093523" y="446241"/>
            <a:ext cx="523056" cy="445820"/>
            <a:chOff x="7239807" y="4249033"/>
            <a:chExt cx="523056" cy="445820"/>
          </a:xfrm>
        </p:grpSpPr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41AAFBE6-AEFD-4EF6-941B-90665BE0A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809" y="4367540"/>
              <a:ext cx="492054" cy="327313"/>
            </a:xfrm>
            <a:custGeom>
              <a:avLst/>
              <a:gdLst>
                <a:gd name="T0" fmla="*/ 94 w 96"/>
                <a:gd name="T1" fmla="*/ 60 h 64"/>
                <a:gd name="T2" fmla="*/ 92 w 96"/>
                <a:gd name="T3" fmla="*/ 60 h 64"/>
                <a:gd name="T4" fmla="*/ 92 w 96"/>
                <a:gd name="T5" fmla="*/ 2 h 64"/>
                <a:gd name="T6" fmla="*/ 90 w 96"/>
                <a:gd name="T7" fmla="*/ 0 h 64"/>
                <a:gd name="T8" fmla="*/ 78 w 96"/>
                <a:gd name="T9" fmla="*/ 0 h 64"/>
                <a:gd name="T10" fmla="*/ 76 w 96"/>
                <a:gd name="T11" fmla="*/ 2 h 64"/>
                <a:gd name="T12" fmla="*/ 76 w 96"/>
                <a:gd name="T13" fmla="*/ 60 h 64"/>
                <a:gd name="T14" fmla="*/ 68 w 96"/>
                <a:gd name="T15" fmla="*/ 60 h 64"/>
                <a:gd name="T16" fmla="*/ 68 w 96"/>
                <a:gd name="T17" fmla="*/ 18 h 64"/>
                <a:gd name="T18" fmla="*/ 66 w 96"/>
                <a:gd name="T19" fmla="*/ 16 h 64"/>
                <a:gd name="T20" fmla="*/ 54 w 96"/>
                <a:gd name="T21" fmla="*/ 16 h 64"/>
                <a:gd name="T22" fmla="*/ 52 w 96"/>
                <a:gd name="T23" fmla="*/ 18 h 64"/>
                <a:gd name="T24" fmla="*/ 52 w 96"/>
                <a:gd name="T25" fmla="*/ 60 h 64"/>
                <a:gd name="T26" fmla="*/ 44 w 96"/>
                <a:gd name="T27" fmla="*/ 60 h 64"/>
                <a:gd name="T28" fmla="*/ 44 w 96"/>
                <a:gd name="T29" fmla="*/ 34 h 64"/>
                <a:gd name="T30" fmla="*/ 42 w 96"/>
                <a:gd name="T31" fmla="*/ 32 h 64"/>
                <a:gd name="T32" fmla="*/ 30 w 96"/>
                <a:gd name="T33" fmla="*/ 32 h 64"/>
                <a:gd name="T34" fmla="*/ 28 w 96"/>
                <a:gd name="T35" fmla="*/ 34 h 64"/>
                <a:gd name="T36" fmla="*/ 28 w 96"/>
                <a:gd name="T37" fmla="*/ 60 h 64"/>
                <a:gd name="T38" fmla="*/ 20 w 96"/>
                <a:gd name="T39" fmla="*/ 60 h 64"/>
                <a:gd name="T40" fmla="*/ 20 w 96"/>
                <a:gd name="T41" fmla="*/ 50 h 64"/>
                <a:gd name="T42" fmla="*/ 18 w 96"/>
                <a:gd name="T43" fmla="*/ 48 h 64"/>
                <a:gd name="T44" fmla="*/ 6 w 96"/>
                <a:gd name="T45" fmla="*/ 48 h 64"/>
                <a:gd name="T46" fmla="*/ 4 w 96"/>
                <a:gd name="T47" fmla="*/ 50 h 64"/>
                <a:gd name="T48" fmla="*/ 4 w 96"/>
                <a:gd name="T49" fmla="*/ 60 h 64"/>
                <a:gd name="T50" fmla="*/ 2 w 96"/>
                <a:gd name="T51" fmla="*/ 60 h 64"/>
                <a:gd name="T52" fmla="*/ 0 w 96"/>
                <a:gd name="T53" fmla="*/ 62 h 64"/>
                <a:gd name="T54" fmla="*/ 2 w 96"/>
                <a:gd name="T55" fmla="*/ 64 h 64"/>
                <a:gd name="T56" fmla="*/ 94 w 96"/>
                <a:gd name="T57" fmla="*/ 64 h 64"/>
                <a:gd name="T58" fmla="*/ 96 w 96"/>
                <a:gd name="T59" fmla="*/ 62 h 64"/>
                <a:gd name="T60" fmla="*/ 94 w 96"/>
                <a:gd name="T6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64">
                  <a:moveTo>
                    <a:pt x="94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6" y="2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7"/>
                    <a:pt x="67" y="16"/>
                    <a:pt x="66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2" y="17"/>
                    <a:pt x="52" y="1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3"/>
                    <a:pt x="43" y="32"/>
                    <a:pt x="42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2"/>
                    <a:pt x="28" y="33"/>
                    <a:pt x="28" y="34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9"/>
                    <a:pt x="19" y="48"/>
                    <a:pt x="18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61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61"/>
                    <a:pt x="95" y="60"/>
                    <a:pt x="94" y="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B3C34ABB-344F-4317-AF11-62FF9B66E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807" y="4249033"/>
              <a:ext cx="390174" cy="277457"/>
            </a:xfrm>
            <a:custGeom>
              <a:avLst/>
              <a:gdLst>
                <a:gd name="T0" fmla="*/ 2 w 76"/>
                <a:gd name="T1" fmla="*/ 54 h 54"/>
                <a:gd name="T2" fmla="*/ 3 w 76"/>
                <a:gd name="T3" fmla="*/ 54 h 54"/>
                <a:gd name="T4" fmla="*/ 71 w 76"/>
                <a:gd name="T5" fmla="*/ 8 h 54"/>
                <a:gd name="T6" fmla="*/ 70 w 76"/>
                <a:gd name="T7" fmla="*/ 20 h 54"/>
                <a:gd name="T8" fmla="*/ 72 w 76"/>
                <a:gd name="T9" fmla="*/ 22 h 54"/>
                <a:gd name="T10" fmla="*/ 72 w 76"/>
                <a:gd name="T11" fmla="*/ 22 h 54"/>
                <a:gd name="T12" fmla="*/ 74 w 76"/>
                <a:gd name="T13" fmla="*/ 20 h 54"/>
                <a:gd name="T14" fmla="*/ 76 w 76"/>
                <a:gd name="T15" fmla="*/ 4 h 54"/>
                <a:gd name="T16" fmla="*/ 74 w 76"/>
                <a:gd name="T17" fmla="*/ 2 h 54"/>
                <a:gd name="T18" fmla="*/ 58 w 76"/>
                <a:gd name="T19" fmla="*/ 0 h 54"/>
                <a:gd name="T20" fmla="*/ 56 w 76"/>
                <a:gd name="T21" fmla="*/ 2 h 54"/>
                <a:gd name="T22" fmla="*/ 58 w 76"/>
                <a:gd name="T23" fmla="*/ 4 h 54"/>
                <a:gd name="T24" fmla="*/ 68 w 76"/>
                <a:gd name="T25" fmla="*/ 5 h 54"/>
                <a:gd name="T26" fmla="*/ 1 w 76"/>
                <a:gd name="T27" fmla="*/ 50 h 54"/>
                <a:gd name="T28" fmla="*/ 0 w 76"/>
                <a:gd name="T29" fmla="*/ 53 h 54"/>
                <a:gd name="T30" fmla="*/ 2 w 76"/>
                <a:gd name="T3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54">
                  <a:moveTo>
                    <a:pt x="2" y="54"/>
                  </a:moveTo>
                  <a:cubicBezTo>
                    <a:pt x="2" y="54"/>
                    <a:pt x="3" y="54"/>
                    <a:pt x="3" y="54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1"/>
                    <a:pt x="71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3" y="22"/>
                    <a:pt x="74" y="21"/>
                    <a:pt x="74" y="2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3"/>
                    <a:pt x="75" y="2"/>
                    <a:pt x="74" y="2"/>
                  </a:cubicBezTo>
                  <a:cubicBezTo>
                    <a:pt x="74" y="2"/>
                    <a:pt x="58" y="0"/>
                    <a:pt x="58" y="0"/>
                  </a:cubicBezTo>
                  <a:cubicBezTo>
                    <a:pt x="57" y="0"/>
                    <a:pt x="56" y="1"/>
                    <a:pt x="56" y="2"/>
                  </a:cubicBezTo>
                  <a:cubicBezTo>
                    <a:pt x="56" y="3"/>
                    <a:pt x="57" y="4"/>
                    <a:pt x="58" y="4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1" y="54"/>
                    <a:pt x="1" y="54"/>
                    <a:pt x="2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92344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5">
            <a:extLst>
              <a:ext uri="{FF2B5EF4-FFF2-40B4-BE49-F238E27FC236}">
                <a16:creationId xmlns:a16="http://schemas.microsoft.com/office/drawing/2014/main" id="{E5272500-FA17-41D2-AC23-09E1F0B2491C}"/>
              </a:ext>
            </a:extLst>
          </p:cNvPr>
          <p:cNvSpPr>
            <a:spLocks/>
          </p:cNvSpPr>
          <p:nvPr/>
        </p:nvSpPr>
        <p:spPr bwMode="auto">
          <a:xfrm flipH="1" flipV="1">
            <a:off x="7472" y="355935"/>
            <a:ext cx="9573066" cy="6502271"/>
          </a:xfrm>
          <a:custGeom>
            <a:avLst/>
            <a:gdLst>
              <a:gd name="T0" fmla="*/ 526 w 2498"/>
              <a:gd name="T1" fmla="*/ 605 h 1835"/>
              <a:gd name="T2" fmla="*/ 1734 w 2498"/>
              <a:gd name="T3" fmla="*/ 1189 h 1835"/>
              <a:gd name="T4" fmla="*/ 2498 w 2498"/>
              <a:gd name="T5" fmla="*/ 1835 h 1835"/>
              <a:gd name="T6" fmla="*/ 2498 w 2498"/>
              <a:gd name="T7" fmla="*/ 0 h 1835"/>
              <a:gd name="T8" fmla="*/ 0 w 2498"/>
              <a:gd name="T9" fmla="*/ 0 h 1835"/>
              <a:gd name="T10" fmla="*/ 526 w 2498"/>
              <a:gd name="T11" fmla="*/ 605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8" h="1835">
                <a:moveTo>
                  <a:pt x="526" y="605"/>
                </a:moveTo>
                <a:cubicBezTo>
                  <a:pt x="916" y="676"/>
                  <a:pt x="1399" y="692"/>
                  <a:pt x="1734" y="1189"/>
                </a:cubicBezTo>
                <a:cubicBezTo>
                  <a:pt x="2037" y="1641"/>
                  <a:pt x="2315" y="1781"/>
                  <a:pt x="2498" y="1835"/>
                </a:cubicBezTo>
                <a:cubicBezTo>
                  <a:pt x="2498" y="0"/>
                  <a:pt x="2498" y="0"/>
                  <a:pt x="24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3" y="514"/>
                  <a:pt x="526" y="6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F1E0FDA-6BEB-4C14-87FC-810FA672C4A8}"/>
              </a:ext>
            </a:extLst>
          </p:cNvPr>
          <p:cNvSpPr txBox="1"/>
          <p:nvPr/>
        </p:nvSpPr>
        <p:spPr>
          <a:xfrm>
            <a:off x="849410" y="1912579"/>
            <a:ext cx="4620420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b="1" dirty="0">
                <a:latin typeface="Segoe UI"/>
                <a:cs typeface="Segoe UI"/>
              </a:rPr>
              <a:t>Fin</a:t>
            </a:r>
            <a:endParaRPr lang="en-US" sz="8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68FBF25B-BCFD-48F8-96F6-DACEA42D8556}"/>
              </a:ext>
            </a:extLst>
          </p:cNvPr>
          <p:cNvSpPr>
            <a:spLocks/>
          </p:cNvSpPr>
          <p:nvPr/>
        </p:nvSpPr>
        <p:spPr bwMode="auto">
          <a:xfrm>
            <a:off x="6052685" y="1974326"/>
            <a:ext cx="577850" cy="1412875"/>
          </a:xfrm>
          <a:custGeom>
            <a:avLst/>
            <a:gdLst>
              <a:gd name="T0" fmla="*/ 53 w 87"/>
              <a:gd name="T1" fmla="*/ 0 h 213"/>
              <a:gd name="T2" fmla="*/ 4 w 87"/>
              <a:gd name="T3" fmla="*/ 105 h 213"/>
              <a:gd name="T4" fmla="*/ 27 w 87"/>
              <a:gd name="T5" fmla="*/ 213 h 213"/>
              <a:gd name="T6" fmla="*/ 47 w 87"/>
              <a:gd name="T7" fmla="*/ 207 h 213"/>
              <a:gd name="T8" fmla="*/ 38 w 87"/>
              <a:gd name="T9" fmla="*/ 118 h 213"/>
              <a:gd name="T10" fmla="*/ 77 w 87"/>
              <a:gd name="T11" fmla="*/ 64 h 213"/>
              <a:gd name="T12" fmla="*/ 53 w 87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213">
                <a:moveTo>
                  <a:pt x="53" y="0"/>
                </a:moveTo>
                <a:cubicBezTo>
                  <a:pt x="53" y="0"/>
                  <a:pt x="8" y="92"/>
                  <a:pt x="4" y="105"/>
                </a:cubicBezTo>
                <a:cubicBezTo>
                  <a:pt x="0" y="118"/>
                  <a:pt x="27" y="213"/>
                  <a:pt x="27" y="213"/>
                </a:cubicBezTo>
                <a:cubicBezTo>
                  <a:pt x="27" y="213"/>
                  <a:pt x="43" y="212"/>
                  <a:pt x="47" y="207"/>
                </a:cubicBezTo>
                <a:cubicBezTo>
                  <a:pt x="38" y="118"/>
                  <a:pt x="38" y="118"/>
                  <a:pt x="38" y="118"/>
                </a:cubicBezTo>
                <a:cubicBezTo>
                  <a:pt x="38" y="118"/>
                  <a:pt x="66" y="100"/>
                  <a:pt x="77" y="64"/>
                </a:cubicBezTo>
                <a:cubicBezTo>
                  <a:pt x="87" y="29"/>
                  <a:pt x="53" y="0"/>
                  <a:pt x="53" y="0"/>
                </a:cubicBezTo>
                <a:close/>
              </a:path>
            </a:pathLst>
          </a:custGeom>
          <a:solidFill>
            <a:srgbClr val="D74C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6" name="Freeform 6">
            <a:extLst>
              <a:ext uri="{FF2B5EF4-FFF2-40B4-BE49-F238E27FC236}">
                <a16:creationId xmlns:a16="http://schemas.microsoft.com/office/drawing/2014/main" id="{FE2B78BB-3961-42BD-B087-CB0B0ADA709E}"/>
              </a:ext>
            </a:extLst>
          </p:cNvPr>
          <p:cNvSpPr>
            <a:spLocks/>
          </p:cNvSpPr>
          <p:nvPr/>
        </p:nvSpPr>
        <p:spPr bwMode="auto">
          <a:xfrm>
            <a:off x="5992360" y="3023664"/>
            <a:ext cx="817563" cy="549275"/>
          </a:xfrm>
          <a:custGeom>
            <a:avLst/>
            <a:gdLst>
              <a:gd name="T0" fmla="*/ 17 w 123"/>
              <a:gd name="T1" fmla="*/ 0 h 83"/>
              <a:gd name="T2" fmla="*/ 115 w 123"/>
              <a:gd name="T3" fmla="*/ 1 h 83"/>
              <a:gd name="T4" fmla="*/ 123 w 123"/>
              <a:gd name="T5" fmla="*/ 7 h 83"/>
              <a:gd name="T6" fmla="*/ 116 w 123"/>
              <a:gd name="T7" fmla="*/ 77 h 83"/>
              <a:gd name="T8" fmla="*/ 108 w 123"/>
              <a:gd name="T9" fmla="*/ 83 h 83"/>
              <a:gd name="T10" fmla="*/ 10 w 123"/>
              <a:gd name="T11" fmla="*/ 81 h 83"/>
              <a:gd name="T12" fmla="*/ 0 w 123"/>
              <a:gd name="T13" fmla="*/ 75 h 83"/>
              <a:gd name="T14" fmla="*/ 7 w 123"/>
              <a:gd name="T15" fmla="*/ 5 h 83"/>
              <a:gd name="T16" fmla="*/ 17 w 123"/>
              <a:gd name="T1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83">
                <a:moveTo>
                  <a:pt x="17" y="0"/>
                </a:moveTo>
                <a:cubicBezTo>
                  <a:pt x="115" y="1"/>
                  <a:pt x="115" y="1"/>
                  <a:pt x="115" y="1"/>
                </a:cubicBezTo>
                <a:cubicBezTo>
                  <a:pt x="120" y="2"/>
                  <a:pt x="123" y="4"/>
                  <a:pt x="123" y="7"/>
                </a:cubicBezTo>
                <a:cubicBezTo>
                  <a:pt x="116" y="77"/>
                  <a:pt x="116" y="77"/>
                  <a:pt x="116" y="77"/>
                </a:cubicBezTo>
                <a:cubicBezTo>
                  <a:pt x="116" y="81"/>
                  <a:pt x="112" y="83"/>
                  <a:pt x="108" y="83"/>
                </a:cubicBezTo>
                <a:cubicBezTo>
                  <a:pt x="10" y="81"/>
                  <a:pt x="10" y="81"/>
                  <a:pt x="10" y="81"/>
                </a:cubicBezTo>
                <a:cubicBezTo>
                  <a:pt x="2" y="80"/>
                  <a:pt x="0" y="78"/>
                  <a:pt x="0" y="75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7" y="0"/>
                </a:cubicBezTo>
                <a:close/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7">
            <a:extLst>
              <a:ext uri="{FF2B5EF4-FFF2-40B4-BE49-F238E27FC236}">
                <a16:creationId xmlns:a16="http://schemas.microsoft.com/office/drawing/2014/main" id="{EB344540-93E0-4530-81DB-88110BEBB89C}"/>
              </a:ext>
            </a:extLst>
          </p:cNvPr>
          <p:cNvSpPr>
            <a:spLocks/>
          </p:cNvSpPr>
          <p:nvPr/>
        </p:nvSpPr>
        <p:spPr bwMode="auto">
          <a:xfrm>
            <a:off x="6019348" y="3015726"/>
            <a:ext cx="811213" cy="557213"/>
          </a:xfrm>
          <a:custGeom>
            <a:avLst/>
            <a:gdLst>
              <a:gd name="T0" fmla="*/ 16 w 122"/>
              <a:gd name="T1" fmla="*/ 1 h 84"/>
              <a:gd name="T2" fmla="*/ 114 w 122"/>
              <a:gd name="T3" fmla="*/ 2 h 84"/>
              <a:gd name="T4" fmla="*/ 122 w 122"/>
              <a:gd name="T5" fmla="*/ 8 h 84"/>
              <a:gd name="T6" fmla="*/ 115 w 122"/>
              <a:gd name="T7" fmla="*/ 79 h 84"/>
              <a:gd name="T8" fmla="*/ 106 w 122"/>
              <a:gd name="T9" fmla="*/ 84 h 84"/>
              <a:gd name="T10" fmla="*/ 8 w 122"/>
              <a:gd name="T11" fmla="*/ 83 h 84"/>
              <a:gd name="T12" fmla="*/ 0 w 122"/>
              <a:gd name="T13" fmla="*/ 76 h 84"/>
              <a:gd name="T14" fmla="*/ 7 w 122"/>
              <a:gd name="T15" fmla="*/ 6 h 84"/>
              <a:gd name="T16" fmla="*/ 16 w 122"/>
              <a:gd name="T17" fmla="*/ 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" h="84">
                <a:moveTo>
                  <a:pt x="16" y="1"/>
                </a:moveTo>
                <a:cubicBezTo>
                  <a:pt x="114" y="2"/>
                  <a:pt x="114" y="2"/>
                  <a:pt x="114" y="2"/>
                </a:cubicBezTo>
                <a:cubicBezTo>
                  <a:pt x="119" y="2"/>
                  <a:pt x="122" y="5"/>
                  <a:pt x="122" y="8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4" y="82"/>
                  <a:pt x="111" y="84"/>
                  <a:pt x="106" y="84"/>
                </a:cubicBezTo>
                <a:cubicBezTo>
                  <a:pt x="8" y="83"/>
                  <a:pt x="8" y="83"/>
                  <a:pt x="8" y="83"/>
                </a:cubicBezTo>
                <a:cubicBezTo>
                  <a:pt x="3" y="82"/>
                  <a:pt x="0" y="80"/>
                  <a:pt x="0" y="76"/>
                </a:cubicBezTo>
                <a:cubicBezTo>
                  <a:pt x="7" y="6"/>
                  <a:pt x="7" y="6"/>
                  <a:pt x="7" y="6"/>
                </a:cubicBezTo>
                <a:cubicBezTo>
                  <a:pt x="7" y="3"/>
                  <a:pt x="11" y="0"/>
                  <a:pt x="16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8" name="Freeform 8">
            <a:extLst>
              <a:ext uri="{FF2B5EF4-FFF2-40B4-BE49-F238E27FC236}">
                <a16:creationId xmlns:a16="http://schemas.microsoft.com/office/drawing/2014/main" id="{8805A838-1C19-4F25-A36B-835312183CA3}"/>
              </a:ext>
            </a:extLst>
          </p:cNvPr>
          <p:cNvSpPr>
            <a:spLocks/>
          </p:cNvSpPr>
          <p:nvPr/>
        </p:nvSpPr>
        <p:spPr bwMode="auto">
          <a:xfrm>
            <a:off x="8006898" y="2783951"/>
            <a:ext cx="292100" cy="179388"/>
          </a:xfrm>
          <a:custGeom>
            <a:avLst/>
            <a:gdLst>
              <a:gd name="T0" fmla="*/ 5 w 44"/>
              <a:gd name="T1" fmla="*/ 0 h 27"/>
              <a:gd name="T2" fmla="*/ 22 w 44"/>
              <a:gd name="T3" fmla="*/ 3 h 27"/>
              <a:gd name="T4" fmla="*/ 37 w 44"/>
              <a:gd name="T5" fmla="*/ 10 h 27"/>
              <a:gd name="T6" fmla="*/ 44 w 44"/>
              <a:gd name="T7" fmla="*/ 21 h 27"/>
              <a:gd name="T8" fmla="*/ 39 w 44"/>
              <a:gd name="T9" fmla="*/ 22 h 27"/>
              <a:gd name="T10" fmla="*/ 31 w 44"/>
              <a:gd name="T11" fmla="*/ 23 h 27"/>
              <a:gd name="T12" fmla="*/ 18 w 44"/>
              <a:gd name="T13" fmla="*/ 25 h 27"/>
              <a:gd name="T14" fmla="*/ 9 w 44"/>
              <a:gd name="T15" fmla="*/ 19 h 27"/>
              <a:gd name="T16" fmla="*/ 0 w 44"/>
              <a:gd name="T17" fmla="*/ 12 h 27"/>
              <a:gd name="T18" fmla="*/ 5 w 44"/>
              <a:gd name="T1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27">
                <a:moveTo>
                  <a:pt x="5" y="0"/>
                </a:moveTo>
                <a:cubicBezTo>
                  <a:pt x="5" y="0"/>
                  <a:pt x="19" y="2"/>
                  <a:pt x="22" y="3"/>
                </a:cubicBezTo>
                <a:cubicBezTo>
                  <a:pt x="25" y="3"/>
                  <a:pt x="35" y="8"/>
                  <a:pt x="37" y="10"/>
                </a:cubicBezTo>
                <a:cubicBezTo>
                  <a:pt x="39" y="11"/>
                  <a:pt x="44" y="21"/>
                  <a:pt x="44" y="21"/>
                </a:cubicBezTo>
                <a:cubicBezTo>
                  <a:pt x="43" y="22"/>
                  <a:pt x="40" y="23"/>
                  <a:pt x="39" y="22"/>
                </a:cubicBezTo>
                <a:cubicBezTo>
                  <a:pt x="38" y="22"/>
                  <a:pt x="36" y="22"/>
                  <a:pt x="31" y="23"/>
                </a:cubicBezTo>
                <a:cubicBezTo>
                  <a:pt x="26" y="25"/>
                  <a:pt x="22" y="27"/>
                  <a:pt x="18" y="25"/>
                </a:cubicBezTo>
                <a:cubicBezTo>
                  <a:pt x="13" y="23"/>
                  <a:pt x="12" y="22"/>
                  <a:pt x="9" y="19"/>
                </a:cubicBezTo>
                <a:cubicBezTo>
                  <a:pt x="6" y="15"/>
                  <a:pt x="0" y="13"/>
                  <a:pt x="0" y="12"/>
                </a:cubicBezTo>
                <a:lnTo>
                  <a:pt x="5" y="0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9">
            <a:extLst>
              <a:ext uri="{FF2B5EF4-FFF2-40B4-BE49-F238E27FC236}">
                <a16:creationId xmlns:a16="http://schemas.microsoft.com/office/drawing/2014/main" id="{0CDD5D31-A3F3-48D1-B2A0-367A1DEBEA19}"/>
              </a:ext>
            </a:extLst>
          </p:cNvPr>
          <p:cNvSpPr>
            <a:spLocks/>
          </p:cNvSpPr>
          <p:nvPr/>
        </p:nvSpPr>
        <p:spPr bwMode="auto">
          <a:xfrm>
            <a:off x="8165648" y="2771251"/>
            <a:ext cx="100013" cy="58738"/>
          </a:xfrm>
          <a:custGeom>
            <a:avLst/>
            <a:gdLst>
              <a:gd name="T0" fmla="*/ 2 w 15"/>
              <a:gd name="T1" fmla="*/ 0 h 9"/>
              <a:gd name="T2" fmla="*/ 0 w 15"/>
              <a:gd name="T3" fmla="*/ 7 h 9"/>
              <a:gd name="T4" fmla="*/ 5 w 15"/>
              <a:gd name="T5" fmla="*/ 9 h 9"/>
              <a:gd name="T6" fmla="*/ 9 w 15"/>
              <a:gd name="T7" fmla="*/ 7 h 9"/>
              <a:gd name="T8" fmla="*/ 15 w 15"/>
              <a:gd name="T9" fmla="*/ 7 h 9"/>
              <a:gd name="T10" fmla="*/ 2 w 15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9">
                <a:moveTo>
                  <a:pt x="2" y="0"/>
                </a:moveTo>
                <a:cubicBezTo>
                  <a:pt x="1" y="2"/>
                  <a:pt x="0" y="7"/>
                  <a:pt x="0" y="7"/>
                </a:cubicBezTo>
                <a:cubicBezTo>
                  <a:pt x="5" y="9"/>
                  <a:pt x="5" y="9"/>
                  <a:pt x="5" y="9"/>
                </a:cubicBezTo>
                <a:cubicBezTo>
                  <a:pt x="9" y="7"/>
                  <a:pt x="9" y="7"/>
                  <a:pt x="9" y="7"/>
                </a:cubicBezTo>
                <a:cubicBezTo>
                  <a:pt x="15" y="7"/>
                  <a:pt x="15" y="7"/>
                  <a:pt x="15" y="7"/>
                </a:cubicBezTo>
                <a:lnTo>
                  <a:pt x="2" y="0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0" name="Freeform 10">
            <a:extLst>
              <a:ext uri="{FF2B5EF4-FFF2-40B4-BE49-F238E27FC236}">
                <a16:creationId xmlns:a16="http://schemas.microsoft.com/office/drawing/2014/main" id="{0C5D5297-8A5D-4C4A-87AF-F8AD9119F4BD}"/>
              </a:ext>
            </a:extLst>
          </p:cNvPr>
          <p:cNvSpPr>
            <a:spLocks/>
          </p:cNvSpPr>
          <p:nvPr/>
        </p:nvSpPr>
        <p:spPr bwMode="auto">
          <a:xfrm>
            <a:off x="8098973" y="2804589"/>
            <a:ext cx="273050" cy="165100"/>
          </a:xfrm>
          <a:custGeom>
            <a:avLst/>
            <a:gdLst>
              <a:gd name="T0" fmla="*/ 36 w 41"/>
              <a:gd name="T1" fmla="*/ 1 h 25"/>
              <a:gd name="T2" fmla="*/ 25 w 41"/>
              <a:gd name="T3" fmla="*/ 2 h 25"/>
              <a:gd name="T4" fmla="*/ 16 w 41"/>
              <a:gd name="T5" fmla="*/ 0 h 25"/>
              <a:gd name="T6" fmla="*/ 13 w 41"/>
              <a:gd name="T7" fmla="*/ 2 h 25"/>
              <a:gd name="T8" fmla="*/ 0 w 41"/>
              <a:gd name="T9" fmla="*/ 17 h 25"/>
              <a:gd name="T10" fmla="*/ 15 w 41"/>
              <a:gd name="T11" fmla="*/ 25 h 25"/>
              <a:gd name="T12" fmla="*/ 23 w 41"/>
              <a:gd name="T13" fmla="*/ 25 h 25"/>
              <a:gd name="T14" fmla="*/ 30 w 41"/>
              <a:gd name="T15" fmla="*/ 18 h 25"/>
              <a:gd name="T16" fmla="*/ 41 w 41"/>
              <a:gd name="T17" fmla="*/ 15 h 25"/>
              <a:gd name="T18" fmla="*/ 36 w 41"/>
              <a:gd name="T19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5">
                <a:moveTo>
                  <a:pt x="36" y="1"/>
                </a:moveTo>
                <a:cubicBezTo>
                  <a:pt x="25" y="2"/>
                  <a:pt x="25" y="2"/>
                  <a:pt x="25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2"/>
                  <a:pt x="13" y="2"/>
                  <a:pt x="13" y="2"/>
                </a:cubicBezTo>
                <a:cubicBezTo>
                  <a:pt x="0" y="17"/>
                  <a:pt x="0" y="17"/>
                  <a:pt x="0" y="17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8" y="19"/>
                  <a:pt x="30" y="18"/>
                </a:cubicBezTo>
                <a:cubicBezTo>
                  <a:pt x="33" y="17"/>
                  <a:pt x="41" y="15"/>
                  <a:pt x="41" y="15"/>
                </a:cubicBezTo>
                <a:lnTo>
                  <a:pt x="36" y="1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11">
            <a:extLst>
              <a:ext uri="{FF2B5EF4-FFF2-40B4-BE49-F238E27FC236}">
                <a16:creationId xmlns:a16="http://schemas.microsoft.com/office/drawing/2014/main" id="{BD7B34A5-5A5F-4992-B373-6963F397A17D}"/>
              </a:ext>
            </a:extLst>
          </p:cNvPr>
          <p:cNvSpPr>
            <a:spLocks/>
          </p:cNvSpPr>
          <p:nvPr/>
        </p:nvSpPr>
        <p:spPr bwMode="auto">
          <a:xfrm>
            <a:off x="8278360" y="2034651"/>
            <a:ext cx="858838" cy="908050"/>
          </a:xfrm>
          <a:custGeom>
            <a:avLst/>
            <a:gdLst>
              <a:gd name="T0" fmla="*/ 0 w 129"/>
              <a:gd name="T1" fmla="*/ 118 h 137"/>
              <a:gd name="T2" fmla="*/ 8 w 129"/>
              <a:gd name="T3" fmla="*/ 137 h 137"/>
              <a:gd name="T4" fmla="*/ 75 w 129"/>
              <a:gd name="T5" fmla="*/ 114 h 137"/>
              <a:gd name="T6" fmla="*/ 129 w 129"/>
              <a:gd name="T7" fmla="*/ 46 h 137"/>
              <a:gd name="T8" fmla="*/ 114 w 129"/>
              <a:gd name="T9" fmla="*/ 7 h 137"/>
              <a:gd name="T10" fmla="*/ 94 w 129"/>
              <a:gd name="T11" fmla="*/ 0 h 137"/>
              <a:gd name="T12" fmla="*/ 50 w 129"/>
              <a:gd name="T13" fmla="*/ 83 h 137"/>
              <a:gd name="T14" fmla="*/ 0 w 129"/>
              <a:gd name="T15" fmla="*/ 11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137">
                <a:moveTo>
                  <a:pt x="0" y="118"/>
                </a:moveTo>
                <a:cubicBezTo>
                  <a:pt x="8" y="137"/>
                  <a:pt x="8" y="137"/>
                  <a:pt x="8" y="137"/>
                </a:cubicBezTo>
                <a:cubicBezTo>
                  <a:pt x="8" y="137"/>
                  <a:pt x="71" y="116"/>
                  <a:pt x="75" y="114"/>
                </a:cubicBezTo>
                <a:cubicBezTo>
                  <a:pt x="78" y="111"/>
                  <a:pt x="129" y="46"/>
                  <a:pt x="129" y="46"/>
                </a:cubicBezTo>
                <a:cubicBezTo>
                  <a:pt x="129" y="46"/>
                  <a:pt x="125" y="14"/>
                  <a:pt x="114" y="7"/>
                </a:cubicBezTo>
                <a:cubicBezTo>
                  <a:pt x="103" y="0"/>
                  <a:pt x="94" y="0"/>
                  <a:pt x="94" y="0"/>
                </a:cubicBezTo>
                <a:cubicBezTo>
                  <a:pt x="50" y="83"/>
                  <a:pt x="50" y="83"/>
                  <a:pt x="50" y="83"/>
                </a:cubicBezTo>
                <a:lnTo>
                  <a:pt x="0" y="118"/>
                </a:lnTo>
                <a:close/>
              </a:path>
            </a:pathLst>
          </a:cu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2" name="Freeform 12">
            <a:extLst>
              <a:ext uri="{FF2B5EF4-FFF2-40B4-BE49-F238E27FC236}">
                <a16:creationId xmlns:a16="http://schemas.microsoft.com/office/drawing/2014/main" id="{0466F085-7225-454C-8914-A6F62E991A48}"/>
              </a:ext>
            </a:extLst>
          </p:cNvPr>
          <p:cNvSpPr>
            <a:spLocks/>
          </p:cNvSpPr>
          <p:nvPr/>
        </p:nvSpPr>
        <p:spPr bwMode="auto">
          <a:xfrm>
            <a:off x="9348335" y="5868464"/>
            <a:ext cx="254000" cy="133350"/>
          </a:xfrm>
          <a:custGeom>
            <a:avLst/>
            <a:gdLst>
              <a:gd name="T0" fmla="*/ 38 w 38"/>
              <a:gd name="T1" fmla="*/ 0 h 20"/>
              <a:gd name="T2" fmla="*/ 38 w 38"/>
              <a:gd name="T3" fmla="*/ 20 h 20"/>
              <a:gd name="T4" fmla="*/ 0 w 38"/>
              <a:gd name="T5" fmla="*/ 20 h 20"/>
              <a:gd name="T6" fmla="*/ 19 w 38"/>
              <a:gd name="T7" fmla="*/ 9 h 20"/>
              <a:gd name="T8" fmla="*/ 22 w 38"/>
              <a:gd name="T9" fmla="*/ 0 h 20"/>
              <a:gd name="T10" fmla="*/ 38 w 38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20">
                <a:moveTo>
                  <a:pt x="38" y="0"/>
                </a:moveTo>
                <a:cubicBezTo>
                  <a:pt x="38" y="20"/>
                  <a:pt x="38" y="20"/>
                  <a:pt x="3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1" y="12"/>
                  <a:pt x="19" y="9"/>
                </a:cubicBezTo>
                <a:cubicBezTo>
                  <a:pt x="22" y="0"/>
                  <a:pt x="22" y="0"/>
                  <a:pt x="22" y="0"/>
                </a:cubicBezTo>
                <a:lnTo>
                  <a:pt x="38" y="0"/>
                </a:lnTo>
                <a:close/>
              </a:path>
            </a:pathLst>
          </a:custGeom>
          <a:solidFill>
            <a:srgbClr val="FF9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13">
            <a:extLst>
              <a:ext uri="{FF2B5EF4-FFF2-40B4-BE49-F238E27FC236}">
                <a16:creationId xmlns:a16="http://schemas.microsoft.com/office/drawing/2014/main" id="{E1F2C19F-C512-4FB9-B03D-27830D4778B0}"/>
              </a:ext>
            </a:extLst>
          </p:cNvPr>
          <p:cNvSpPr>
            <a:spLocks/>
          </p:cNvSpPr>
          <p:nvPr/>
        </p:nvSpPr>
        <p:spPr bwMode="auto">
          <a:xfrm>
            <a:off x="8849860" y="5868464"/>
            <a:ext cx="260350" cy="133350"/>
          </a:xfrm>
          <a:custGeom>
            <a:avLst/>
            <a:gdLst>
              <a:gd name="T0" fmla="*/ 39 w 39"/>
              <a:gd name="T1" fmla="*/ 0 h 20"/>
              <a:gd name="T2" fmla="*/ 39 w 39"/>
              <a:gd name="T3" fmla="*/ 20 h 20"/>
              <a:gd name="T4" fmla="*/ 0 w 39"/>
              <a:gd name="T5" fmla="*/ 20 h 20"/>
              <a:gd name="T6" fmla="*/ 20 w 39"/>
              <a:gd name="T7" fmla="*/ 9 h 20"/>
              <a:gd name="T8" fmla="*/ 23 w 39"/>
              <a:gd name="T9" fmla="*/ 0 h 20"/>
              <a:gd name="T10" fmla="*/ 39 w 39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20">
                <a:moveTo>
                  <a:pt x="39" y="0"/>
                </a:moveTo>
                <a:cubicBezTo>
                  <a:pt x="39" y="20"/>
                  <a:pt x="39" y="20"/>
                  <a:pt x="39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2" y="12"/>
                  <a:pt x="20" y="9"/>
                </a:cubicBezTo>
                <a:cubicBezTo>
                  <a:pt x="23" y="0"/>
                  <a:pt x="23" y="0"/>
                  <a:pt x="23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9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4" name="Freeform 14">
            <a:extLst>
              <a:ext uri="{FF2B5EF4-FFF2-40B4-BE49-F238E27FC236}">
                <a16:creationId xmlns:a16="http://schemas.microsoft.com/office/drawing/2014/main" id="{A69C5B3F-5E54-48B1-B16B-B1483AAC1C8D}"/>
              </a:ext>
            </a:extLst>
          </p:cNvPr>
          <p:cNvSpPr>
            <a:spLocks/>
          </p:cNvSpPr>
          <p:nvPr/>
        </p:nvSpPr>
        <p:spPr bwMode="auto">
          <a:xfrm>
            <a:off x="8857798" y="1569514"/>
            <a:ext cx="623888" cy="769938"/>
          </a:xfrm>
          <a:custGeom>
            <a:avLst/>
            <a:gdLst>
              <a:gd name="T0" fmla="*/ 71 w 94"/>
              <a:gd name="T1" fmla="*/ 25 h 116"/>
              <a:gd name="T2" fmla="*/ 75 w 94"/>
              <a:gd name="T3" fmla="*/ 46 h 116"/>
              <a:gd name="T4" fmla="*/ 94 w 94"/>
              <a:gd name="T5" fmla="*/ 57 h 116"/>
              <a:gd name="T6" fmla="*/ 21 w 94"/>
              <a:gd name="T7" fmla="*/ 116 h 116"/>
              <a:gd name="T8" fmla="*/ 30 w 94"/>
              <a:gd name="T9" fmla="*/ 60 h 116"/>
              <a:gd name="T10" fmla="*/ 40 w 94"/>
              <a:gd name="T11" fmla="*/ 49 h 116"/>
              <a:gd name="T12" fmla="*/ 43 w 94"/>
              <a:gd name="T13" fmla="*/ 31 h 116"/>
              <a:gd name="T14" fmla="*/ 67 w 94"/>
              <a:gd name="T15" fmla="*/ 0 h 116"/>
              <a:gd name="T16" fmla="*/ 71 w 94"/>
              <a:gd name="T17" fmla="*/ 2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" h="116">
                <a:moveTo>
                  <a:pt x="71" y="25"/>
                </a:moveTo>
                <a:cubicBezTo>
                  <a:pt x="71" y="36"/>
                  <a:pt x="73" y="41"/>
                  <a:pt x="75" y="46"/>
                </a:cubicBezTo>
                <a:cubicBezTo>
                  <a:pt x="77" y="51"/>
                  <a:pt x="94" y="57"/>
                  <a:pt x="94" y="57"/>
                </a:cubicBezTo>
                <a:cubicBezTo>
                  <a:pt x="94" y="57"/>
                  <a:pt x="41" y="116"/>
                  <a:pt x="21" y="116"/>
                </a:cubicBezTo>
                <a:cubicBezTo>
                  <a:pt x="0" y="115"/>
                  <a:pt x="30" y="60"/>
                  <a:pt x="30" y="60"/>
                </a:cubicBezTo>
                <a:cubicBezTo>
                  <a:pt x="30" y="60"/>
                  <a:pt x="38" y="55"/>
                  <a:pt x="40" y="49"/>
                </a:cubicBezTo>
                <a:cubicBezTo>
                  <a:pt x="42" y="44"/>
                  <a:pt x="43" y="31"/>
                  <a:pt x="43" y="31"/>
                </a:cubicBezTo>
                <a:cubicBezTo>
                  <a:pt x="67" y="0"/>
                  <a:pt x="67" y="0"/>
                  <a:pt x="67" y="0"/>
                </a:cubicBezTo>
                <a:lnTo>
                  <a:pt x="71" y="25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15">
            <a:extLst>
              <a:ext uri="{FF2B5EF4-FFF2-40B4-BE49-F238E27FC236}">
                <a16:creationId xmlns:a16="http://schemas.microsoft.com/office/drawing/2014/main" id="{0BC4FF62-CA27-4249-A847-899CD951F0D9}"/>
              </a:ext>
            </a:extLst>
          </p:cNvPr>
          <p:cNvSpPr>
            <a:spLocks/>
          </p:cNvSpPr>
          <p:nvPr/>
        </p:nvSpPr>
        <p:spPr bwMode="auto">
          <a:xfrm>
            <a:off x="8989560" y="1352026"/>
            <a:ext cx="406400" cy="517525"/>
          </a:xfrm>
          <a:custGeom>
            <a:avLst/>
            <a:gdLst>
              <a:gd name="T0" fmla="*/ 12 w 61"/>
              <a:gd name="T1" fmla="*/ 0 h 78"/>
              <a:gd name="T2" fmla="*/ 2 w 61"/>
              <a:gd name="T3" fmla="*/ 10 h 78"/>
              <a:gd name="T4" fmla="*/ 1 w 61"/>
              <a:gd name="T5" fmla="*/ 30 h 78"/>
              <a:gd name="T6" fmla="*/ 3 w 61"/>
              <a:gd name="T7" fmla="*/ 58 h 78"/>
              <a:gd name="T8" fmla="*/ 6 w 61"/>
              <a:gd name="T9" fmla="*/ 76 h 78"/>
              <a:gd name="T10" fmla="*/ 28 w 61"/>
              <a:gd name="T11" fmla="*/ 76 h 78"/>
              <a:gd name="T12" fmla="*/ 48 w 61"/>
              <a:gd name="T13" fmla="*/ 42 h 78"/>
              <a:gd name="T14" fmla="*/ 60 w 61"/>
              <a:gd name="T15" fmla="*/ 32 h 78"/>
              <a:gd name="T16" fmla="*/ 48 w 61"/>
              <a:gd name="T17" fmla="*/ 11 h 78"/>
              <a:gd name="T18" fmla="*/ 19 w 61"/>
              <a:gd name="T19" fmla="*/ 3 h 78"/>
              <a:gd name="T20" fmla="*/ 12 w 61"/>
              <a:gd name="T2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78">
                <a:moveTo>
                  <a:pt x="12" y="0"/>
                </a:moveTo>
                <a:cubicBezTo>
                  <a:pt x="8" y="2"/>
                  <a:pt x="2" y="7"/>
                  <a:pt x="2" y="10"/>
                </a:cubicBezTo>
                <a:cubicBezTo>
                  <a:pt x="2" y="14"/>
                  <a:pt x="0" y="24"/>
                  <a:pt x="1" y="30"/>
                </a:cubicBezTo>
                <a:cubicBezTo>
                  <a:pt x="1" y="36"/>
                  <a:pt x="2" y="51"/>
                  <a:pt x="3" y="58"/>
                </a:cubicBezTo>
                <a:cubicBezTo>
                  <a:pt x="4" y="65"/>
                  <a:pt x="4" y="75"/>
                  <a:pt x="6" y="76"/>
                </a:cubicBezTo>
                <a:cubicBezTo>
                  <a:pt x="8" y="77"/>
                  <a:pt x="24" y="78"/>
                  <a:pt x="28" y="76"/>
                </a:cubicBezTo>
                <a:cubicBezTo>
                  <a:pt x="31" y="74"/>
                  <a:pt x="49" y="57"/>
                  <a:pt x="48" y="42"/>
                </a:cubicBezTo>
                <a:cubicBezTo>
                  <a:pt x="48" y="42"/>
                  <a:pt x="54" y="45"/>
                  <a:pt x="60" y="32"/>
                </a:cubicBezTo>
                <a:cubicBezTo>
                  <a:pt x="61" y="28"/>
                  <a:pt x="49" y="15"/>
                  <a:pt x="48" y="11"/>
                </a:cubicBezTo>
                <a:cubicBezTo>
                  <a:pt x="44" y="1"/>
                  <a:pt x="24" y="4"/>
                  <a:pt x="19" y="3"/>
                </a:cubicBezTo>
                <a:cubicBezTo>
                  <a:pt x="13" y="2"/>
                  <a:pt x="12" y="0"/>
                  <a:pt x="12" y="0"/>
                </a:cubicBez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6" name="Freeform 16">
            <a:extLst>
              <a:ext uri="{FF2B5EF4-FFF2-40B4-BE49-F238E27FC236}">
                <a16:creationId xmlns:a16="http://schemas.microsoft.com/office/drawing/2014/main" id="{6A47C74B-9351-42F2-A8E0-BB729F0C7403}"/>
              </a:ext>
            </a:extLst>
          </p:cNvPr>
          <p:cNvSpPr>
            <a:spLocks/>
          </p:cNvSpPr>
          <p:nvPr/>
        </p:nvSpPr>
        <p:spPr bwMode="auto">
          <a:xfrm>
            <a:off x="8956223" y="1212326"/>
            <a:ext cx="512763" cy="523875"/>
          </a:xfrm>
          <a:custGeom>
            <a:avLst/>
            <a:gdLst>
              <a:gd name="T0" fmla="*/ 7 w 77"/>
              <a:gd name="T1" fmla="*/ 31 h 79"/>
              <a:gd name="T2" fmla="*/ 13 w 77"/>
              <a:gd name="T3" fmla="*/ 29 h 79"/>
              <a:gd name="T4" fmla="*/ 32 w 77"/>
              <a:gd name="T5" fmla="*/ 31 h 79"/>
              <a:gd name="T6" fmla="*/ 44 w 77"/>
              <a:gd name="T7" fmla="*/ 28 h 79"/>
              <a:gd name="T8" fmla="*/ 46 w 77"/>
              <a:gd name="T9" fmla="*/ 40 h 79"/>
              <a:gd name="T10" fmla="*/ 52 w 77"/>
              <a:gd name="T11" fmla="*/ 48 h 79"/>
              <a:gd name="T12" fmla="*/ 52 w 77"/>
              <a:gd name="T13" fmla="*/ 54 h 79"/>
              <a:gd name="T14" fmla="*/ 59 w 77"/>
              <a:gd name="T15" fmla="*/ 50 h 79"/>
              <a:gd name="T16" fmla="*/ 59 w 77"/>
              <a:gd name="T17" fmla="*/ 59 h 79"/>
              <a:gd name="T18" fmla="*/ 53 w 77"/>
              <a:gd name="T19" fmla="*/ 63 h 79"/>
              <a:gd name="T20" fmla="*/ 54 w 77"/>
              <a:gd name="T21" fmla="*/ 71 h 79"/>
              <a:gd name="T22" fmla="*/ 56 w 77"/>
              <a:gd name="T23" fmla="*/ 79 h 79"/>
              <a:gd name="T24" fmla="*/ 68 w 77"/>
              <a:gd name="T25" fmla="*/ 53 h 79"/>
              <a:gd name="T26" fmla="*/ 66 w 77"/>
              <a:gd name="T27" fmla="*/ 23 h 79"/>
              <a:gd name="T28" fmla="*/ 50 w 77"/>
              <a:gd name="T29" fmla="*/ 6 h 79"/>
              <a:gd name="T30" fmla="*/ 14 w 77"/>
              <a:gd name="T31" fmla="*/ 5 h 79"/>
              <a:gd name="T32" fmla="*/ 6 w 77"/>
              <a:gd name="T33" fmla="*/ 0 h 79"/>
              <a:gd name="T34" fmla="*/ 3 w 77"/>
              <a:gd name="T35" fmla="*/ 19 h 79"/>
              <a:gd name="T36" fmla="*/ 7 w 77"/>
              <a:gd name="T37" fmla="*/ 3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7" h="79">
                <a:moveTo>
                  <a:pt x="7" y="31"/>
                </a:moveTo>
                <a:cubicBezTo>
                  <a:pt x="7" y="31"/>
                  <a:pt x="9" y="27"/>
                  <a:pt x="13" y="29"/>
                </a:cubicBezTo>
                <a:cubicBezTo>
                  <a:pt x="17" y="31"/>
                  <a:pt x="25" y="32"/>
                  <a:pt x="32" y="31"/>
                </a:cubicBezTo>
                <a:cubicBezTo>
                  <a:pt x="38" y="31"/>
                  <a:pt x="44" y="28"/>
                  <a:pt x="44" y="28"/>
                </a:cubicBezTo>
                <a:cubicBezTo>
                  <a:pt x="44" y="28"/>
                  <a:pt x="44" y="37"/>
                  <a:pt x="46" y="40"/>
                </a:cubicBezTo>
                <a:cubicBezTo>
                  <a:pt x="48" y="42"/>
                  <a:pt x="52" y="45"/>
                  <a:pt x="52" y="48"/>
                </a:cubicBezTo>
                <a:cubicBezTo>
                  <a:pt x="52" y="51"/>
                  <a:pt x="52" y="54"/>
                  <a:pt x="52" y="54"/>
                </a:cubicBezTo>
                <a:cubicBezTo>
                  <a:pt x="52" y="54"/>
                  <a:pt x="56" y="49"/>
                  <a:pt x="59" y="50"/>
                </a:cubicBezTo>
                <a:cubicBezTo>
                  <a:pt x="62" y="51"/>
                  <a:pt x="62" y="57"/>
                  <a:pt x="59" y="59"/>
                </a:cubicBezTo>
                <a:cubicBezTo>
                  <a:pt x="56" y="62"/>
                  <a:pt x="53" y="63"/>
                  <a:pt x="53" y="63"/>
                </a:cubicBezTo>
                <a:cubicBezTo>
                  <a:pt x="53" y="63"/>
                  <a:pt x="53" y="67"/>
                  <a:pt x="54" y="71"/>
                </a:cubicBezTo>
                <a:cubicBezTo>
                  <a:pt x="54" y="74"/>
                  <a:pt x="56" y="79"/>
                  <a:pt x="56" y="79"/>
                </a:cubicBezTo>
                <a:cubicBezTo>
                  <a:pt x="56" y="79"/>
                  <a:pt x="63" y="61"/>
                  <a:pt x="68" y="53"/>
                </a:cubicBezTo>
                <a:cubicBezTo>
                  <a:pt x="74" y="45"/>
                  <a:pt x="77" y="29"/>
                  <a:pt x="66" y="23"/>
                </a:cubicBezTo>
                <a:cubicBezTo>
                  <a:pt x="66" y="23"/>
                  <a:pt x="66" y="8"/>
                  <a:pt x="50" y="6"/>
                </a:cubicBezTo>
                <a:cubicBezTo>
                  <a:pt x="34" y="3"/>
                  <a:pt x="21" y="7"/>
                  <a:pt x="14" y="5"/>
                </a:cubicBezTo>
                <a:cubicBezTo>
                  <a:pt x="7" y="2"/>
                  <a:pt x="6" y="0"/>
                  <a:pt x="6" y="0"/>
                </a:cubicBezTo>
                <a:cubicBezTo>
                  <a:pt x="6" y="0"/>
                  <a:pt x="0" y="12"/>
                  <a:pt x="3" y="19"/>
                </a:cubicBezTo>
                <a:cubicBezTo>
                  <a:pt x="6" y="27"/>
                  <a:pt x="7" y="31"/>
                  <a:pt x="7" y="3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17">
            <a:extLst>
              <a:ext uri="{FF2B5EF4-FFF2-40B4-BE49-F238E27FC236}">
                <a16:creationId xmlns:a16="http://schemas.microsoft.com/office/drawing/2014/main" id="{05ADCD89-37A4-4CF3-9582-656B5FC3EB8D}"/>
              </a:ext>
            </a:extLst>
          </p:cNvPr>
          <p:cNvSpPr>
            <a:spLocks/>
          </p:cNvSpPr>
          <p:nvPr/>
        </p:nvSpPr>
        <p:spPr bwMode="auto">
          <a:xfrm>
            <a:off x="8997498" y="1517126"/>
            <a:ext cx="319088" cy="371475"/>
          </a:xfrm>
          <a:custGeom>
            <a:avLst/>
            <a:gdLst>
              <a:gd name="T0" fmla="*/ 1 w 48"/>
              <a:gd name="T1" fmla="*/ 23 h 56"/>
              <a:gd name="T2" fmla="*/ 4 w 48"/>
              <a:gd name="T3" fmla="*/ 29 h 56"/>
              <a:gd name="T4" fmla="*/ 13 w 48"/>
              <a:gd name="T5" fmla="*/ 26 h 56"/>
              <a:gd name="T6" fmla="*/ 27 w 48"/>
              <a:gd name="T7" fmla="*/ 31 h 56"/>
              <a:gd name="T8" fmla="*/ 42 w 48"/>
              <a:gd name="T9" fmla="*/ 16 h 56"/>
              <a:gd name="T10" fmla="*/ 45 w 48"/>
              <a:gd name="T11" fmla="*/ 0 h 56"/>
              <a:gd name="T12" fmla="*/ 48 w 48"/>
              <a:gd name="T13" fmla="*/ 3 h 56"/>
              <a:gd name="T14" fmla="*/ 46 w 48"/>
              <a:gd name="T15" fmla="*/ 25 h 56"/>
              <a:gd name="T16" fmla="*/ 31 w 48"/>
              <a:gd name="T17" fmla="*/ 51 h 56"/>
              <a:gd name="T18" fmla="*/ 5 w 48"/>
              <a:gd name="T19" fmla="*/ 51 h 56"/>
              <a:gd name="T20" fmla="*/ 1 w 48"/>
              <a:gd name="T21" fmla="*/ 34 h 56"/>
              <a:gd name="T22" fmla="*/ 1 w 48"/>
              <a:gd name="T23" fmla="*/ 2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56">
                <a:moveTo>
                  <a:pt x="1" y="23"/>
                </a:moveTo>
                <a:cubicBezTo>
                  <a:pt x="1" y="26"/>
                  <a:pt x="2" y="29"/>
                  <a:pt x="4" y="29"/>
                </a:cubicBezTo>
                <a:cubicBezTo>
                  <a:pt x="7" y="29"/>
                  <a:pt x="7" y="26"/>
                  <a:pt x="13" y="26"/>
                </a:cubicBezTo>
                <a:cubicBezTo>
                  <a:pt x="19" y="26"/>
                  <a:pt x="23" y="30"/>
                  <a:pt x="27" y="31"/>
                </a:cubicBezTo>
                <a:cubicBezTo>
                  <a:pt x="30" y="32"/>
                  <a:pt x="40" y="23"/>
                  <a:pt x="42" y="16"/>
                </a:cubicBezTo>
                <a:cubicBezTo>
                  <a:pt x="44" y="8"/>
                  <a:pt x="45" y="0"/>
                  <a:pt x="45" y="0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3"/>
                  <a:pt x="46" y="17"/>
                  <a:pt x="46" y="25"/>
                </a:cubicBezTo>
                <a:cubicBezTo>
                  <a:pt x="45" y="34"/>
                  <a:pt x="41" y="46"/>
                  <a:pt x="31" y="51"/>
                </a:cubicBezTo>
                <a:cubicBezTo>
                  <a:pt x="22" y="56"/>
                  <a:pt x="7" y="54"/>
                  <a:pt x="5" y="51"/>
                </a:cubicBezTo>
                <a:cubicBezTo>
                  <a:pt x="2" y="48"/>
                  <a:pt x="2" y="39"/>
                  <a:pt x="1" y="34"/>
                </a:cubicBezTo>
                <a:cubicBezTo>
                  <a:pt x="0" y="30"/>
                  <a:pt x="1" y="23"/>
                  <a:pt x="1" y="2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8" name="Freeform 18">
            <a:extLst>
              <a:ext uri="{FF2B5EF4-FFF2-40B4-BE49-F238E27FC236}">
                <a16:creationId xmlns:a16="http://schemas.microsoft.com/office/drawing/2014/main" id="{36B552A6-85CC-4CCE-97AF-5A21022090BB}"/>
              </a:ext>
            </a:extLst>
          </p:cNvPr>
          <p:cNvSpPr>
            <a:spLocks/>
          </p:cNvSpPr>
          <p:nvPr/>
        </p:nvSpPr>
        <p:spPr bwMode="auto">
          <a:xfrm>
            <a:off x="8983210" y="3155426"/>
            <a:ext cx="638175" cy="2706688"/>
          </a:xfrm>
          <a:custGeom>
            <a:avLst/>
            <a:gdLst>
              <a:gd name="T0" fmla="*/ 78 w 96"/>
              <a:gd name="T1" fmla="*/ 9 h 408"/>
              <a:gd name="T2" fmla="*/ 95 w 96"/>
              <a:gd name="T3" fmla="*/ 141 h 408"/>
              <a:gd name="T4" fmla="*/ 96 w 96"/>
              <a:gd name="T5" fmla="*/ 408 h 408"/>
              <a:gd name="T6" fmla="*/ 69 w 96"/>
              <a:gd name="T7" fmla="*/ 408 h 408"/>
              <a:gd name="T8" fmla="*/ 37 w 96"/>
              <a:gd name="T9" fmla="*/ 172 h 408"/>
              <a:gd name="T10" fmla="*/ 0 w 96"/>
              <a:gd name="T11" fmla="*/ 0 h 408"/>
              <a:gd name="T12" fmla="*/ 78 w 96"/>
              <a:gd name="T13" fmla="*/ 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408">
                <a:moveTo>
                  <a:pt x="78" y="9"/>
                </a:moveTo>
                <a:cubicBezTo>
                  <a:pt x="78" y="9"/>
                  <a:pt x="95" y="72"/>
                  <a:pt x="95" y="141"/>
                </a:cubicBezTo>
                <a:cubicBezTo>
                  <a:pt x="96" y="209"/>
                  <a:pt x="96" y="408"/>
                  <a:pt x="96" y="408"/>
                </a:cubicBezTo>
                <a:cubicBezTo>
                  <a:pt x="69" y="408"/>
                  <a:pt x="69" y="408"/>
                  <a:pt x="69" y="408"/>
                </a:cubicBezTo>
                <a:cubicBezTo>
                  <a:pt x="69" y="408"/>
                  <a:pt x="47" y="216"/>
                  <a:pt x="37" y="172"/>
                </a:cubicBezTo>
                <a:cubicBezTo>
                  <a:pt x="26" y="128"/>
                  <a:pt x="0" y="0"/>
                  <a:pt x="0" y="0"/>
                </a:cubicBezTo>
                <a:lnTo>
                  <a:pt x="78" y="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19">
            <a:extLst>
              <a:ext uri="{FF2B5EF4-FFF2-40B4-BE49-F238E27FC236}">
                <a16:creationId xmlns:a16="http://schemas.microsoft.com/office/drawing/2014/main" id="{553AC3D7-BFF4-4088-B8F5-F5C0B2D6887B}"/>
              </a:ext>
            </a:extLst>
          </p:cNvPr>
          <p:cNvSpPr>
            <a:spLocks/>
          </p:cNvSpPr>
          <p:nvPr/>
        </p:nvSpPr>
        <p:spPr bwMode="auto">
          <a:xfrm>
            <a:off x="8730798" y="3149076"/>
            <a:ext cx="465138" cy="2719388"/>
          </a:xfrm>
          <a:custGeom>
            <a:avLst/>
            <a:gdLst>
              <a:gd name="T0" fmla="*/ 70 w 70"/>
              <a:gd name="T1" fmla="*/ 80 h 410"/>
              <a:gd name="T2" fmla="*/ 63 w 70"/>
              <a:gd name="T3" fmla="*/ 204 h 410"/>
              <a:gd name="T4" fmla="*/ 63 w 70"/>
              <a:gd name="T5" fmla="*/ 409 h 410"/>
              <a:gd name="T6" fmla="*/ 38 w 70"/>
              <a:gd name="T7" fmla="*/ 409 h 410"/>
              <a:gd name="T8" fmla="*/ 10 w 70"/>
              <a:gd name="T9" fmla="*/ 164 h 410"/>
              <a:gd name="T10" fmla="*/ 5 w 70"/>
              <a:gd name="T11" fmla="*/ 47 h 410"/>
              <a:gd name="T12" fmla="*/ 16 w 70"/>
              <a:gd name="T13" fmla="*/ 0 h 410"/>
              <a:gd name="T14" fmla="*/ 52 w 70"/>
              <a:gd name="T15" fmla="*/ 10 h 410"/>
              <a:gd name="T16" fmla="*/ 70 w 70"/>
              <a:gd name="T17" fmla="*/ 8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410">
                <a:moveTo>
                  <a:pt x="70" y="80"/>
                </a:moveTo>
                <a:cubicBezTo>
                  <a:pt x="70" y="80"/>
                  <a:pt x="64" y="183"/>
                  <a:pt x="63" y="204"/>
                </a:cubicBezTo>
                <a:cubicBezTo>
                  <a:pt x="62" y="224"/>
                  <a:pt x="63" y="409"/>
                  <a:pt x="63" y="409"/>
                </a:cubicBezTo>
                <a:cubicBezTo>
                  <a:pt x="63" y="409"/>
                  <a:pt x="38" y="410"/>
                  <a:pt x="38" y="409"/>
                </a:cubicBezTo>
                <a:cubicBezTo>
                  <a:pt x="38" y="409"/>
                  <a:pt x="13" y="214"/>
                  <a:pt x="10" y="164"/>
                </a:cubicBezTo>
                <a:cubicBezTo>
                  <a:pt x="7" y="113"/>
                  <a:pt x="9" y="54"/>
                  <a:pt x="5" y="47"/>
                </a:cubicBezTo>
                <a:cubicBezTo>
                  <a:pt x="0" y="40"/>
                  <a:pt x="16" y="0"/>
                  <a:pt x="16" y="0"/>
                </a:cubicBezTo>
                <a:cubicBezTo>
                  <a:pt x="52" y="10"/>
                  <a:pt x="52" y="10"/>
                  <a:pt x="52" y="10"/>
                </a:cubicBezTo>
                <a:lnTo>
                  <a:pt x="70" y="8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" name="Freeform 20">
            <a:extLst>
              <a:ext uri="{FF2B5EF4-FFF2-40B4-BE49-F238E27FC236}">
                <a16:creationId xmlns:a16="http://schemas.microsoft.com/office/drawing/2014/main" id="{CD932A67-CC2B-45CC-8F04-9D0E3E847C5C}"/>
              </a:ext>
            </a:extLst>
          </p:cNvPr>
          <p:cNvSpPr>
            <a:spLocks/>
          </p:cNvSpPr>
          <p:nvPr/>
        </p:nvSpPr>
        <p:spPr bwMode="auto">
          <a:xfrm>
            <a:off x="6384473" y="5868464"/>
            <a:ext cx="252413" cy="133350"/>
          </a:xfrm>
          <a:custGeom>
            <a:avLst/>
            <a:gdLst>
              <a:gd name="T0" fmla="*/ 0 w 38"/>
              <a:gd name="T1" fmla="*/ 0 h 20"/>
              <a:gd name="T2" fmla="*/ 0 w 38"/>
              <a:gd name="T3" fmla="*/ 20 h 20"/>
              <a:gd name="T4" fmla="*/ 38 w 38"/>
              <a:gd name="T5" fmla="*/ 20 h 20"/>
              <a:gd name="T6" fmla="*/ 19 w 38"/>
              <a:gd name="T7" fmla="*/ 9 h 20"/>
              <a:gd name="T8" fmla="*/ 16 w 38"/>
              <a:gd name="T9" fmla="*/ 0 h 20"/>
              <a:gd name="T10" fmla="*/ 0 w 38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20">
                <a:moveTo>
                  <a:pt x="0" y="0"/>
                </a:moveTo>
                <a:cubicBezTo>
                  <a:pt x="0" y="20"/>
                  <a:pt x="0" y="20"/>
                  <a:pt x="0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7" y="12"/>
                  <a:pt x="19" y="9"/>
                </a:cubicBezTo>
                <a:cubicBezTo>
                  <a:pt x="16" y="0"/>
                  <a:pt x="16" y="0"/>
                  <a:pt x="1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21">
            <a:extLst>
              <a:ext uri="{FF2B5EF4-FFF2-40B4-BE49-F238E27FC236}">
                <a16:creationId xmlns:a16="http://schemas.microsoft.com/office/drawing/2014/main" id="{F26CD290-100C-4A3D-97C9-4294052260CC}"/>
              </a:ext>
            </a:extLst>
          </p:cNvPr>
          <p:cNvSpPr>
            <a:spLocks/>
          </p:cNvSpPr>
          <p:nvPr/>
        </p:nvSpPr>
        <p:spPr bwMode="auto">
          <a:xfrm>
            <a:off x="6943273" y="5868464"/>
            <a:ext cx="258763" cy="133350"/>
          </a:xfrm>
          <a:custGeom>
            <a:avLst/>
            <a:gdLst>
              <a:gd name="T0" fmla="*/ 0 w 39"/>
              <a:gd name="T1" fmla="*/ 0 h 20"/>
              <a:gd name="T2" fmla="*/ 0 w 39"/>
              <a:gd name="T3" fmla="*/ 20 h 20"/>
              <a:gd name="T4" fmla="*/ 39 w 39"/>
              <a:gd name="T5" fmla="*/ 20 h 20"/>
              <a:gd name="T6" fmla="*/ 19 w 39"/>
              <a:gd name="T7" fmla="*/ 9 h 20"/>
              <a:gd name="T8" fmla="*/ 16 w 39"/>
              <a:gd name="T9" fmla="*/ 0 h 20"/>
              <a:gd name="T10" fmla="*/ 0 w 39"/>
              <a:gd name="T11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20">
                <a:moveTo>
                  <a:pt x="0" y="0"/>
                </a:moveTo>
                <a:cubicBezTo>
                  <a:pt x="0" y="20"/>
                  <a:pt x="0" y="20"/>
                  <a:pt x="0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7" y="12"/>
                  <a:pt x="19" y="9"/>
                </a:cubicBezTo>
                <a:cubicBezTo>
                  <a:pt x="16" y="0"/>
                  <a:pt x="16" y="0"/>
                  <a:pt x="1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2" name="Freeform 22">
            <a:extLst>
              <a:ext uri="{FF2B5EF4-FFF2-40B4-BE49-F238E27FC236}">
                <a16:creationId xmlns:a16="http://schemas.microsoft.com/office/drawing/2014/main" id="{D912C6BB-4CA6-42E0-8B7C-AEE889EAA977}"/>
              </a:ext>
            </a:extLst>
          </p:cNvPr>
          <p:cNvSpPr>
            <a:spLocks/>
          </p:cNvSpPr>
          <p:nvPr/>
        </p:nvSpPr>
        <p:spPr bwMode="auto">
          <a:xfrm>
            <a:off x="6317798" y="3155426"/>
            <a:ext cx="644525" cy="2706688"/>
          </a:xfrm>
          <a:custGeom>
            <a:avLst/>
            <a:gdLst>
              <a:gd name="T0" fmla="*/ 18 w 97"/>
              <a:gd name="T1" fmla="*/ 9 h 408"/>
              <a:gd name="T2" fmla="*/ 1 w 97"/>
              <a:gd name="T3" fmla="*/ 141 h 408"/>
              <a:gd name="T4" fmla="*/ 0 w 97"/>
              <a:gd name="T5" fmla="*/ 408 h 408"/>
              <a:gd name="T6" fmla="*/ 28 w 97"/>
              <a:gd name="T7" fmla="*/ 408 h 408"/>
              <a:gd name="T8" fmla="*/ 60 w 97"/>
              <a:gd name="T9" fmla="*/ 172 h 408"/>
              <a:gd name="T10" fmla="*/ 97 w 97"/>
              <a:gd name="T11" fmla="*/ 0 h 408"/>
              <a:gd name="T12" fmla="*/ 18 w 97"/>
              <a:gd name="T13" fmla="*/ 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408">
                <a:moveTo>
                  <a:pt x="18" y="9"/>
                </a:moveTo>
                <a:cubicBezTo>
                  <a:pt x="18" y="9"/>
                  <a:pt x="1" y="72"/>
                  <a:pt x="1" y="141"/>
                </a:cubicBezTo>
                <a:cubicBezTo>
                  <a:pt x="1" y="209"/>
                  <a:pt x="0" y="408"/>
                  <a:pt x="0" y="408"/>
                </a:cubicBezTo>
                <a:cubicBezTo>
                  <a:pt x="28" y="408"/>
                  <a:pt x="28" y="408"/>
                  <a:pt x="28" y="408"/>
                </a:cubicBezTo>
                <a:cubicBezTo>
                  <a:pt x="28" y="408"/>
                  <a:pt x="49" y="216"/>
                  <a:pt x="60" y="172"/>
                </a:cubicBezTo>
                <a:cubicBezTo>
                  <a:pt x="70" y="128"/>
                  <a:pt x="97" y="0"/>
                  <a:pt x="97" y="0"/>
                </a:cubicBezTo>
                <a:lnTo>
                  <a:pt x="18" y="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23">
            <a:extLst>
              <a:ext uri="{FF2B5EF4-FFF2-40B4-BE49-F238E27FC236}">
                <a16:creationId xmlns:a16="http://schemas.microsoft.com/office/drawing/2014/main" id="{EDB053B9-E841-4092-B7AD-26270E84365D}"/>
              </a:ext>
            </a:extLst>
          </p:cNvPr>
          <p:cNvSpPr>
            <a:spLocks/>
          </p:cNvSpPr>
          <p:nvPr/>
        </p:nvSpPr>
        <p:spPr bwMode="auto">
          <a:xfrm>
            <a:off x="6749598" y="3149076"/>
            <a:ext cx="458788" cy="2719388"/>
          </a:xfrm>
          <a:custGeom>
            <a:avLst/>
            <a:gdLst>
              <a:gd name="T0" fmla="*/ 0 w 69"/>
              <a:gd name="T1" fmla="*/ 80 h 410"/>
              <a:gd name="T2" fmla="*/ 6 w 69"/>
              <a:gd name="T3" fmla="*/ 204 h 410"/>
              <a:gd name="T4" fmla="*/ 23 w 69"/>
              <a:gd name="T5" fmla="*/ 409 h 410"/>
              <a:gd name="T6" fmla="*/ 49 w 69"/>
              <a:gd name="T7" fmla="*/ 409 h 410"/>
              <a:gd name="T8" fmla="*/ 63 w 69"/>
              <a:gd name="T9" fmla="*/ 164 h 410"/>
              <a:gd name="T10" fmla="*/ 65 w 69"/>
              <a:gd name="T11" fmla="*/ 47 h 410"/>
              <a:gd name="T12" fmla="*/ 53 w 69"/>
              <a:gd name="T13" fmla="*/ 0 h 410"/>
              <a:gd name="T14" fmla="*/ 17 w 69"/>
              <a:gd name="T15" fmla="*/ 10 h 410"/>
              <a:gd name="T16" fmla="*/ 0 w 69"/>
              <a:gd name="T17" fmla="*/ 8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410">
                <a:moveTo>
                  <a:pt x="0" y="80"/>
                </a:moveTo>
                <a:cubicBezTo>
                  <a:pt x="0" y="80"/>
                  <a:pt x="5" y="183"/>
                  <a:pt x="6" y="204"/>
                </a:cubicBezTo>
                <a:cubicBezTo>
                  <a:pt x="7" y="224"/>
                  <a:pt x="23" y="409"/>
                  <a:pt x="23" y="409"/>
                </a:cubicBezTo>
                <a:cubicBezTo>
                  <a:pt x="23" y="409"/>
                  <a:pt x="49" y="410"/>
                  <a:pt x="49" y="409"/>
                </a:cubicBezTo>
                <a:cubicBezTo>
                  <a:pt x="49" y="409"/>
                  <a:pt x="60" y="214"/>
                  <a:pt x="63" y="164"/>
                </a:cubicBezTo>
                <a:cubicBezTo>
                  <a:pt x="66" y="113"/>
                  <a:pt x="61" y="54"/>
                  <a:pt x="65" y="47"/>
                </a:cubicBezTo>
                <a:cubicBezTo>
                  <a:pt x="69" y="40"/>
                  <a:pt x="53" y="0"/>
                  <a:pt x="53" y="0"/>
                </a:cubicBezTo>
                <a:cubicBezTo>
                  <a:pt x="17" y="10"/>
                  <a:pt x="17" y="10"/>
                  <a:pt x="17" y="10"/>
                </a:cubicBezTo>
                <a:lnTo>
                  <a:pt x="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4" name="Freeform 24">
            <a:extLst>
              <a:ext uri="{FF2B5EF4-FFF2-40B4-BE49-F238E27FC236}">
                <a16:creationId xmlns:a16="http://schemas.microsoft.com/office/drawing/2014/main" id="{221B945C-C3F5-4672-9D62-A28C1645DB65}"/>
              </a:ext>
            </a:extLst>
          </p:cNvPr>
          <p:cNvSpPr>
            <a:spLocks/>
          </p:cNvSpPr>
          <p:nvPr/>
        </p:nvSpPr>
        <p:spPr bwMode="auto">
          <a:xfrm>
            <a:off x="8837160" y="1915589"/>
            <a:ext cx="863600" cy="1339850"/>
          </a:xfrm>
          <a:custGeom>
            <a:avLst/>
            <a:gdLst>
              <a:gd name="T0" fmla="*/ 91 w 130"/>
              <a:gd name="T1" fmla="*/ 0 h 202"/>
              <a:gd name="T2" fmla="*/ 130 w 130"/>
              <a:gd name="T3" fmla="*/ 25 h 202"/>
              <a:gd name="T4" fmla="*/ 113 w 130"/>
              <a:gd name="T5" fmla="*/ 78 h 202"/>
              <a:gd name="T6" fmla="*/ 100 w 130"/>
              <a:gd name="T7" fmla="*/ 196 h 202"/>
              <a:gd name="T8" fmla="*/ 36 w 130"/>
              <a:gd name="T9" fmla="*/ 196 h 202"/>
              <a:gd name="T10" fmla="*/ 0 w 130"/>
              <a:gd name="T11" fmla="*/ 186 h 202"/>
              <a:gd name="T12" fmla="*/ 3 w 130"/>
              <a:gd name="T13" fmla="*/ 63 h 202"/>
              <a:gd name="T14" fmla="*/ 10 w 130"/>
              <a:gd name="T15" fmla="*/ 18 h 202"/>
              <a:gd name="T16" fmla="*/ 31 w 130"/>
              <a:gd name="T17" fmla="*/ 7 h 202"/>
              <a:gd name="T18" fmla="*/ 42 w 130"/>
              <a:gd name="T19" fmla="*/ 16 h 202"/>
              <a:gd name="T20" fmla="*/ 91 w 130"/>
              <a:gd name="T21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202">
                <a:moveTo>
                  <a:pt x="91" y="0"/>
                </a:moveTo>
                <a:cubicBezTo>
                  <a:pt x="130" y="25"/>
                  <a:pt x="130" y="25"/>
                  <a:pt x="130" y="25"/>
                </a:cubicBezTo>
                <a:cubicBezTo>
                  <a:pt x="130" y="25"/>
                  <a:pt x="114" y="63"/>
                  <a:pt x="113" y="78"/>
                </a:cubicBezTo>
                <a:cubicBezTo>
                  <a:pt x="112" y="93"/>
                  <a:pt x="100" y="196"/>
                  <a:pt x="100" y="196"/>
                </a:cubicBezTo>
                <a:cubicBezTo>
                  <a:pt x="100" y="196"/>
                  <a:pt x="63" y="202"/>
                  <a:pt x="36" y="196"/>
                </a:cubicBezTo>
                <a:cubicBezTo>
                  <a:pt x="10" y="190"/>
                  <a:pt x="0" y="186"/>
                  <a:pt x="0" y="186"/>
                </a:cubicBezTo>
                <a:cubicBezTo>
                  <a:pt x="0" y="186"/>
                  <a:pt x="1" y="78"/>
                  <a:pt x="3" y="63"/>
                </a:cubicBezTo>
                <a:cubicBezTo>
                  <a:pt x="5" y="48"/>
                  <a:pt x="10" y="18"/>
                  <a:pt x="10" y="18"/>
                </a:cubicBezTo>
                <a:cubicBezTo>
                  <a:pt x="31" y="7"/>
                  <a:pt x="31" y="7"/>
                  <a:pt x="31" y="7"/>
                </a:cubicBezTo>
                <a:cubicBezTo>
                  <a:pt x="42" y="16"/>
                  <a:pt x="42" y="16"/>
                  <a:pt x="42" y="16"/>
                </a:cubicBezTo>
                <a:lnTo>
                  <a:pt x="91" y="0"/>
                </a:lnTo>
                <a:close/>
              </a:path>
            </a:pathLst>
          </a:custGeom>
          <a:solidFill>
            <a:srgbClr val="F69A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25">
            <a:extLst>
              <a:ext uri="{FF2B5EF4-FFF2-40B4-BE49-F238E27FC236}">
                <a16:creationId xmlns:a16="http://schemas.microsoft.com/office/drawing/2014/main" id="{AD9852E0-8017-4843-BB43-6B155D0614D6}"/>
              </a:ext>
            </a:extLst>
          </p:cNvPr>
          <p:cNvSpPr>
            <a:spLocks/>
          </p:cNvSpPr>
          <p:nvPr/>
        </p:nvSpPr>
        <p:spPr bwMode="auto">
          <a:xfrm>
            <a:off x="9116560" y="1894951"/>
            <a:ext cx="325438" cy="212725"/>
          </a:xfrm>
          <a:custGeom>
            <a:avLst/>
            <a:gdLst>
              <a:gd name="T0" fmla="*/ 176 w 205"/>
              <a:gd name="T1" fmla="*/ 0 h 134"/>
              <a:gd name="T2" fmla="*/ 0 w 205"/>
              <a:gd name="T3" fmla="*/ 80 h 134"/>
              <a:gd name="T4" fmla="*/ 50 w 205"/>
              <a:gd name="T5" fmla="*/ 134 h 134"/>
              <a:gd name="T6" fmla="*/ 205 w 205"/>
              <a:gd name="T7" fmla="*/ 13 h 134"/>
              <a:gd name="T8" fmla="*/ 176 w 205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134">
                <a:moveTo>
                  <a:pt x="176" y="0"/>
                </a:moveTo>
                <a:lnTo>
                  <a:pt x="0" y="80"/>
                </a:lnTo>
                <a:lnTo>
                  <a:pt x="50" y="134"/>
                </a:lnTo>
                <a:lnTo>
                  <a:pt x="205" y="13"/>
                </a:lnTo>
                <a:lnTo>
                  <a:pt x="176" y="0"/>
                </a:lnTo>
                <a:close/>
              </a:path>
            </a:pathLst>
          </a:cu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" name="Freeform 26">
            <a:extLst>
              <a:ext uri="{FF2B5EF4-FFF2-40B4-BE49-F238E27FC236}">
                <a16:creationId xmlns:a16="http://schemas.microsoft.com/office/drawing/2014/main" id="{D82B500E-4E8E-4ED2-B8EB-041362DE4BF5}"/>
              </a:ext>
            </a:extLst>
          </p:cNvPr>
          <p:cNvSpPr>
            <a:spLocks/>
          </p:cNvSpPr>
          <p:nvPr/>
        </p:nvSpPr>
        <p:spPr bwMode="auto">
          <a:xfrm>
            <a:off x="9043535" y="1955276"/>
            <a:ext cx="73025" cy="125413"/>
          </a:xfrm>
          <a:custGeom>
            <a:avLst/>
            <a:gdLst>
              <a:gd name="T0" fmla="*/ 46 w 46"/>
              <a:gd name="T1" fmla="*/ 42 h 79"/>
              <a:gd name="T2" fmla="*/ 0 w 46"/>
              <a:gd name="T3" fmla="*/ 79 h 79"/>
              <a:gd name="T4" fmla="*/ 0 w 46"/>
              <a:gd name="T5" fmla="*/ 4 h 79"/>
              <a:gd name="T6" fmla="*/ 21 w 46"/>
              <a:gd name="T7" fmla="*/ 0 h 79"/>
              <a:gd name="T8" fmla="*/ 46 w 46"/>
              <a:gd name="T9" fmla="*/ 4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79">
                <a:moveTo>
                  <a:pt x="46" y="42"/>
                </a:moveTo>
                <a:lnTo>
                  <a:pt x="0" y="79"/>
                </a:lnTo>
                <a:lnTo>
                  <a:pt x="0" y="4"/>
                </a:lnTo>
                <a:lnTo>
                  <a:pt x="21" y="0"/>
                </a:lnTo>
                <a:lnTo>
                  <a:pt x="46" y="42"/>
                </a:lnTo>
                <a:close/>
              </a:path>
            </a:pathLst>
          </a:cu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27">
            <a:extLst>
              <a:ext uri="{FF2B5EF4-FFF2-40B4-BE49-F238E27FC236}">
                <a16:creationId xmlns:a16="http://schemas.microsoft.com/office/drawing/2014/main" id="{A31C3C45-4F9F-432B-AB8A-F0B0E669E42C}"/>
              </a:ext>
            </a:extLst>
          </p:cNvPr>
          <p:cNvSpPr>
            <a:spLocks/>
          </p:cNvSpPr>
          <p:nvPr/>
        </p:nvSpPr>
        <p:spPr bwMode="auto">
          <a:xfrm>
            <a:off x="9076873" y="3096689"/>
            <a:ext cx="817563" cy="603250"/>
          </a:xfrm>
          <a:custGeom>
            <a:avLst/>
            <a:gdLst>
              <a:gd name="T0" fmla="*/ 0 w 123"/>
              <a:gd name="T1" fmla="*/ 62 h 91"/>
              <a:gd name="T2" fmla="*/ 10 w 123"/>
              <a:gd name="T3" fmla="*/ 7 h 91"/>
              <a:gd name="T4" fmla="*/ 19 w 123"/>
              <a:gd name="T5" fmla="*/ 1 h 91"/>
              <a:gd name="T6" fmla="*/ 116 w 123"/>
              <a:gd name="T7" fmla="*/ 19 h 91"/>
              <a:gd name="T8" fmla="*/ 122 w 123"/>
              <a:gd name="T9" fmla="*/ 28 h 91"/>
              <a:gd name="T10" fmla="*/ 112 w 123"/>
              <a:gd name="T11" fmla="*/ 83 h 91"/>
              <a:gd name="T12" fmla="*/ 102 w 123"/>
              <a:gd name="T13" fmla="*/ 90 h 91"/>
              <a:gd name="T14" fmla="*/ 6 w 123"/>
              <a:gd name="T15" fmla="*/ 72 h 91"/>
              <a:gd name="T16" fmla="*/ 0 w 123"/>
              <a:gd name="T17" fmla="*/ 6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91">
                <a:moveTo>
                  <a:pt x="0" y="62"/>
                </a:move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5" y="0"/>
                  <a:pt x="19" y="1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20" y="20"/>
                  <a:pt x="123" y="24"/>
                  <a:pt x="122" y="28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0" y="89"/>
                  <a:pt x="107" y="91"/>
                  <a:pt x="102" y="90"/>
                </a:cubicBezTo>
                <a:cubicBezTo>
                  <a:pt x="6" y="72"/>
                  <a:pt x="6" y="72"/>
                  <a:pt x="6" y="72"/>
                </a:cubicBezTo>
                <a:cubicBezTo>
                  <a:pt x="2" y="71"/>
                  <a:pt x="0" y="69"/>
                  <a:pt x="0" y="62"/>
                </a:cubicBez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8" name="Freeform 28">
            <a:extLst>
              <a:ext uri="{FF2B5EF4-FFF2-40B4-BE49-F238E27FC236}">
                <a16:creationId xmlns:a16="http://schemas.microsoft.com/office/drawing/2014/main" id="{093C112A-E841-414D-BDAF-8598CCA39137}"/>
              </a:ext>
            </a:extLst>
          </p:cNvPr>
          <p:cNvSpPr>
            <a:spLocks/>
          </p:cNvSpPr>
          <p:nvPr/>
        </p:nvSpPr>
        <p:spPr bwMode="auto">
          <a:xfrm>
            <a:off x="9070523" y="3082401"/>
            <a:ext cx="830263" cy="590550"/>
          </a:xfrm>
          <a:custGeom>
            <a:avLst/>
            <a:gdLst>
              <a:gd name="T0" fmla="*/ 1 w 125"/>
              <a:gd name="T1" fmla="*/ 62 h 89"/>
              <a:gd name="T2" fmla="*/ 11 w 125"/>
              <a:gd name="T3" fmla="*/ 6 h 89"/>
              <a:gd name="T4" fmla="*/ 20 w 125"/>
              <a:gd name="T5" fmla="*/ 1 h 89"/>
              <a:gd name="T6" fmla="*/ 117 w 125"/>
              <a:gd name="T7" fmla="*/ 19 h 89"/>
              <a:gd name="T8" fmla="*/ 124 w 125"/>
              <a:gd name="T9" fmla="*/ 27 h 89"/>
              <a:gd name="T10" fmla="*/ 114 w 125"/>
              <a:gd name="T11" fmla="*/ 82 h 89"/>
              <a:gd name="T12" fmla="*/ 104 w 125"/>
              <a:gd name="T13" fmla="*/ 88 h 89"/>
              <a:gd name="T14" fmla="*/ 8 w 125"/>
              <a:gd name="T15" fmla="*/ 71 h 89"/>
              <a:gd name="T16" fmla="*/ 1 w 125"/>
              <a:gd name="T17" fmla="*/ 6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89">
                <a:moveTo>
                  <a:pt x="1" y="62"/>
                </a:moveTo>
                <a:cubicBezTo>
                  <a:pt x="11" y="6"/>
                  <a:pt x="11" y="6"/>
                  <a:pt x="11" y="6"/>
                </a:cubicBezTo>
                <a:cubicBezTo>
                  <a:pt x="12" y="2"/>
                  <a:pt x="16" y="0"/>
                  <a:pt x="20" y="1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22" y="20"/>
                  <a:pt x="125" y="23"/>
                  <a:pt x="124" y="27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113" y="87"/>
                  <a:pt x="109" y="89"/>
                  <a:pt x="104" y="88"/>
                </a:cubicBezTo>
                <a:cubicBezTo>
                  <a:pt x="8" y="71"/>
                  <a:pt x="8" y="71"/>
                  <a:pt x="8" y="71"/>
                </a:cubicBezTo>
                <a:cubicBezTo>
                  <a:pt x="3" y="70"/>
                  <a:pt x="0" y="66"/>
                  <a:pt x="1" y="62"/>
                </a:cubicBezTo>
                <a:close/>
              </a:path>
            </a:pathLst>
          </a:custGeom>
          <a:solidFill>
            <a:srgbClr val="EDF1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29">
            <a:extLst>
              <a:ext uri="{FF2B5EF4-FFF2-40B4-BE49-F238E27FC236}">
                <a16:creationId xmlns:a16="http://schemas.microsoft.com/office/drawing/2014/main" id="{23C61A31-B698-41A0-8716-E74040B1FCA1}"/>
              </a:ext>
            </a:extLst>
          </p:cNvPr>
          <p:cNvSpPr>
            <a:spLocks/>
          </p:cNvSpPr>
          <p:nvPr/>
        </p:nvSpPr>
        <p:spPr bwMode="auto">
          <a:xfrm>
            <a:off x="9302298" y="3387201"/>
            <a:ext cx="246063" cy="266700"/>
          </a:xfrm>
          <a:custGeom>
            <a:avLst/>
            <a:gdLst>
              <a:gd name="T0" fmla="*/ 21 w 37"/>
              <a:gd name="T1" fmla="*/ 1 h 40"/>
              <a:gd name="T2" fmla="*/ 15 w 37"/>
              <a:gd name="T3" fmla="*/ 9 h 40"/>
              <a:gd name="T4" fmla="*/ 2 w 37"/>
              <a:gd name="T5" fmla="*/ 18 h 40"/>
              <a:gd name="T6" fmla="*/ 0 w 37"/>
              <a:gd name="T7" fmla="*/ 26 h 40"/>
              <a:gd name="T8" fmla="*/ 3 w 37"/>
              <a:gd name="T9" fmla="*/ 27 h 40"/>
              <a:gd name="T10" fmla="*/ 8 w 37"/>
              <a:gd name="T11" fmla="*/ 22 h 40"/>
              <a:gd name="T12" fmla="*/ 7 w 37"/>
              <a:gd name="T13" fmla="*/ 29 h 40"/>
              <a:gd name="T14" fmla="*/ 5 w 37"/>
              <a:gd name="T15" fmla="*/ 35 h 40"/>
              <a:gd name="T16" fmla="*/ 13 w 37"/>
              <a:gd name="T17" fmla="*/ 38 h 40"/>
              <a:gd name="T18" fmla="*/ 25 w 37"/>
              <a:gd name="T19" fmla="*/ 40 h 40"/>
              <a:gd name="T20" fmla="*/ 35 w 37"/>
              <a:gd name="T21" fmla="*/ 26 h 40"/>
              <a:gd name="T22" fmla="*/ 37 w 37"/>
              <a:gd name="T23" fmla="*/ 10 h 40"/>
              <a:gd name="T24" fmla="*/ 32 w 37"/>
              <a:gd name="T25" fmla="*/ 0 h 40"/>
              <a:gd name="T26" fmla="*/ 21 w 37"/>
              <a:gd name="T27" fmla="*/ 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" h="40">
                <a:moveTo>
                  <a:pt x="21" y="1"/>
                </a:move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3" y="17"/>
                  <a:pt x="2" y="18"/>
                </a:cubicBezTo>
                <a:cubicBezTo>
                  <a:pt x="2" y="20"/>
                  <a:pt x="0" y="26"/>
                  <a:pt x="0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6"/>
                  <a:pt x="7" y="29"/>
                </a:cubicBezTo>
                <a:cubicBezTo>
                  <a:pt x="7" y="31"/>
                  <a:pt x="5" y="35"/>
                  <a:pt x="5" y="35"/>
                </a:cubicBezTo>
                <a:cubicBezTo>
                  <a:pt x="5" y="35"/>
                  <a:pt x="10" y="37"/>
                  <a:pt x="13" y="38"/>
                </a:cubicBezTo>
                <a:cubicBezTo>
                  <a:pt x="15" y="39"/>
                  <a:pt x="25" y="40"/>
                  <a:pt x="25" y="40"/>
                </a:cubicBezTo>
                <a:cubicBezTo>
                  <a:pt x="25" y="40"/>
                  <a:pt x="35" y="30"/>
                  <a:pt x="35" y="26"/>
                </a:cubicBezTo>
                <a:cubicBezTo>
                  <a:pt x="36" y="23"/>
                  <a:pt x="37" y="10"/>
                  <a:pt x="37" y="10"/>
                </a:cubicBezTo>
                <a:cubicBezTo>
                  <a:pt x="32" y="0"/>
                  <a:pt x="32" y="0"/>
                  <a:pt x="32" y="0"/>
                </a:cubicBezTo>
                <a:lnTo>
                  <a:pt x="21" y="1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0" name="Freeform 30">
            <a:extLst>
              <a:ext uri="{FF2B5EF4-FFF2-40B4-BE49-F238E27FC236}">
                <a16:creationId xmlns:a16="http://schemas.microsoft.com/office/drawing/2014/main" id="{F5C11D6F-5448-465D-A7EE-53CF9EC5DA9E}"/>
              </a:ext>
            </a:extLst>
          </p:cNvPr>
          <p:cNvSpPr>
            <a:spLocks/>
          </p:cNvSpPr>
          <p:nvPr/>
        </p:nvSpPr>
        <p:spPr bwMode="auto">
          <a:xfrm>
            <a:off x="9402310" y="2055289"/>
            <a:ext cx="431800" cy="1425575"/>
          </a:xfrm>
          <a:custGeom>
            <a:avLst/>
            <a:gdLst>
              <a:gd name="T0" fmla="*/ 45 w 65"/>
              <a:gd name="T1" fmla="*/ 4 h 215"/>
              <a:gd name="T2" fmla="*/ 65 w 65"/>
              <a:gd name="T3" fmla="*/ 108 h 215"/>
              <a:gd name="T4" fmla="*/ 22 w 65"/>
              <a:gd name="T5" fmla="*/ 211 h 215"/>
              <a:gd name="T6" fmla="*/ 6 w 65"/>
              <a:gd name="T7" fmla="*/ 202 h 215"/>
              <a:gd name="T8" fmla="*/ 18 w 65"/>
              <a:gd name="T9" fmla="*/ 166 h 215"/>
              <a:gd name="T10" fmla="*/ 26 w 65"/>
              <a:gd name="T11" fmla="*/ 102 h 215"/>
              <a:gd name="T12" fmla="*/ 0 w 65"/>
              <a:gd name="T13" fmla="*/ 45 h 215"/>
              <a:gd name="T14" fmla="*/ 45 w 65"/>
              <a:gd name="T15" fmla="*/ 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15">
                <a:moveTo>
                  <a:pt x="45" y="4"/>
                </a:moveTo>
                <a:cubicBezTo>
                  <a:pt x="45" y="4"/>
                  <a:pt x="65" y="104"/>
                  <a:pt x="65" y="108"/>
                </a:cubicBezTo>
                <a:cubicBezTo>
                  <a:pt x="65" y="112"/>
                  <a:pt x="33" y="201"/>
                  <a:pt x="22" y="211"/>
                </a:cubicBezTo>
                <a:cubicBezTo>
                  <a:pt x="22" y="211"/>
                  <a:pt x="14" y="215"/>
                  <a:pt x="6" y="202"/>
                </a:cubicBezTo>
                <a:cubicBezTo>
                  <a:pt x="6" y="202"/>
                  <a:pt x="13" y="181"/>
                  <a:pt x="18" y="166"/>
                </a:cubicBezTo>
                <a:cubicBezTo>
                  <a:pt x="22" y="151"/>
                  <a:pt x="26" y="102"/>
                  <a:pt x="26" y="102"/>
                </a:cubicBezTo>
                <a:cubicBezTo>
                  <a:pt x="26" y="102"/>
                  <a:pt x="0" y="66"/>
                  <a:pt x="0" y="45"/>
                </a:cubicBezTo>
                <a:cubicBezTo>
                  <a:pt x="0" y="0"/>
                  <a:pt x="45" y="4"/>
                  <a:pt x="45" y="4"/>
                </a:cubicBezTo>
                <a:close/>
              </a:path>
            </a:pathLst>
          </a:cu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31">
            <a:extLst>
              <a:ext uri="{FF2B5EF4-FFF2-40B4-BE49-F238E27FC236}">
                <a16:creationId xmlns:a16="http://schemas.microsoft.com/office/drawing/2014/main" id="{D2B98514-0CA3-4384-B97D-7D69233EC964}"/>
              </a:ext>
            </a:extLst>
          </p:cNvPr>
          <p:cNvSpPr>
            <a:spLocks/>
          </p:cNvSpPr>
          <p:nvPr/>
        </p:nvSpPr>
        <p:spPr bwMode="auto">
          <a:xfrm>
            <a:off x="6682923" y="1325039"/>
            <a:ext cx="466725" cy="596900"/>
          </a:xfrm>
          <a:custGeom>
            <a:avLst/>
            <a:gdLst>
              <a:gd name="T0" fmla="*/ 53 w 70"/>
              <a:gd name="T1" fmla="*/ 0 h 90"/>
              <a:gd name="T2" fmla="*/ 60 w 70"/>
              <a:gd name="T3" fmla="*/ 11 h 90"/>
              <a:gd name="T4" fmla="*/ 63 w 70"/>
              <a:gd name="T5" fmla="*/ 29 h 90"/>
              <a:gd name="T6" fmla="*/ 70 w 70"/>
              <a:gd name="T7" fmla="*/ 44 h 90"/>
              <a:gd name="T8" fmla="*/ 65 w 70"/>
              <a:gd name="T9" fmla="*/ 49 h 90"/>
              <a:gd name="T10" fmla="*/ 63 w 70"/>
              <a:gd name="T11" fmla="*/ 65 h 90"/>
              <a:gd name="T12" fmla="*/ 53 w 70"/>
              <a:gd name="T13" fmla="*/ 71 h 90"/>
              <a:gd name="T14" fmla="*/ 40 w 70"/>
              <a:gd name="T15" fmla="*/ 75 h 90"/>
              <a:gd name="T16" fmla="*/ 40 w 70"/>
              <a:gd name="T17" fmla="*/ 90 h 90"/>
              <a:gd name="T18" fmla="*/ 0 w 70"/>
              <a:gd name="T19" fmla="*/ 87 h 90"/>
              <a:gd name="T20" fmla="*/ 4 w 70"/>
              <a:gd name="T21" fmla="*/ 64 h 90"/>
              <a:gd name="T22" fmla="*/ 3 w 70"/>
              <a:gd name="T23" fmla="*/ 41 h 90"/>
              <a:gd name="T24" fmla="*/ 20 w 70"/>
              <a:gd name="T25" fmla="*/ 9 h 90"/>
              <a:gd name="T26" fmla="*/ 53 w 70"/>
              <a:gd name="T2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" h="90">
                <a:moveTo>
                  <a:pt x="53" y="0"/>
                </a:moveTo>
                <a:cubicBezTo>
                  <a:pt x="58" y="3"/>
                  <a:pt x="60" y="11"/>
                  <a:pt x="60" y="11"/>
                </a:cubicBezTo>
                <a:cubicBezTo>
                  <a:pt x="60" y="11"/>
                  <a:pt x="62" y="21"/>
                  <a:pt x="63" y="29"/>
                </a:cubicBezTo>
                <a:cubicBezTo>
                  <a:pt x="64" y="36"/>
                  <a:pt x="70" y="42"/>
                  <a:pt x="70" y="44"/>
                </a:cubicBezTo>
                <a:cubicBezTo>
                  <a:pt x="69" y="46"/>
                  <a:pt x="65" y="46"/>
                  <a:pt x="65" y="49"/>
                </a:cubicBezTo>
                <a:cubicBezTo>
                  <a:pt x="65" y="51"/>
                  <a:pt x="63" y="59"/>
                  <a:pt x="63" y="65"/>
                </a:cubicBezTo>
                <a:cubicBezTo>
                  <a:pt x="63" y="70"/>
                  <a:pt x="58" y="71"/>
                  <a:pt x="53" y="71"/>
                </a:cubicBezTo>
                <a:cubicBezTo>
                  <a:pt x="48" y="72"/>
                  <a:pt x="41" y="73"/>
                  <a:pt x="40" y="75"/>
                </a:cubicBezTo>
                <a:cubicBezTo>
                  <a:pt x="39" y="78"/>
                  <a:pt x="40" y="90"/>
                  <a:pt x="40" y="9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7"/>
                  <a:pt x="4" y="75"/>
                  <a:pt x="4" y="64"/>
                </a:cubicBezTo>
                <a:cubicBezTo>
                  <a:pt x="3" y="54"/>
                  <a:pt x="3" y="41"/>
                  <a:pt x="3" y="41"/>
                </a:cubicBezTo>
                <a:cubicBezTo>
                  <a:pt x="3" y="41"/>
                  <a:pt x="5" y="18"/>
                  <a:pt x="20" y="9"/>
                </a:cubicBezTo>
                <a:cubicBezTo>
                  <a:pt x="34" y="0"/>
                  <a:pt x="53" y="0"/>
                  <a:pt x="53" y="0"/>
                </a:cubicBez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2" name="Rectangle 32">
            <a:extLst>
              <a:ext uri="{FF2B5EF4-FFF2-40B4-BE49-F238E27FC236}">
                <a16:creationId xmlns:a16="http://schemas.microsoft.com/office/drawing/2014/main" id="{5C0BCBB2-F4A7-4F4D-9F91-D21B84C1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935" y="2339451"/>
            <a:ext cx="206375" cy="46038"/>
          </a:xfrm>
          <a:prstGeom prst="rect">
            <a:avLst/>
          </a:prstGeom>
          <a:solidFill>
            <a:srgbClr val="DA850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33">
            <a:extLst>
              <a:ext uri="{FF2B5EF4-FFF2-40B4-BE49-F238E27FC236}">
                <a16:creationId xmlns:a16="http://schemas.microsoft.com/office/drawing/2014/main" id="{6D04389B-4063-4D61-82F4-FC2615AB92C5}"/>
              </a:ext>
            </a:extLst>
          </p:cNvPr>
          <p:cNvSpPr>
            <a:spLocks/>
          </p:cNvSpPr>
          <p:nvPr/>
        </p:nvSpPr>
        <p:spPr bwMode="auto">
          <a:xfrm>
            <a:off x="6590848" y="1218676"/>
            <a:ext cx="550863" cy="536575"/>
          </a:xfrm>
          <a:custGeom>
            <a:avLst/>
            <a:gdLst>
              <a:gd name="T0" fmla="*/ 57 w 83"/>
              <a:gd name="T1" fmla="*/ 27 h 81"/>
              <a:gd name="T2" fmla="*/ 74 w 83"/>
              <a:gd name="T3" fmla="*/ 27 h 81"/>
              <a:gd name="T4" fmla="*/ 80 w 83"/>
              <a:gd name="T5" fmla="*/ 16 h 81"/>
              <a:gd name="T6" fmla="*/ 74 w 83"/>
              <a:gd name="T7" fmla="*/ 5 h 81"/>
              <a:gd name="T8" fmla="*/ 57 w 83"/>
              <a:gd name="T9" fmla="*/ 5 h 81"/>
              <a:gd name="T10" fmla="*/ 16 w 83"/>
              <a:gd name="T11" fmla="*/ 16 h 81"/>
              <a:gd name="T12" fmla="*/ 1 w 83"/>
              <a:gd name="T13" fmla="*/ 34 h 81"/>
              <a:gd name="T14" fmla="*/ 8 w 83"/>
              <a:gd name="T15" fmla="*/ 57 h 81"/>
              <a:gd name="T16" fmla="*/ 18 w 83"/>
              <a:gd name="T17" fmla="*/ 80 h 81"/>
              <a:gd name="T18" fmla="*/ 31 w 83"/>
              <a:gd name="T19" fmla="*/ 80 h 81"/>
              <a:gd name="T20" fmla="*/ 47 w 83"/>
              <a:gd name="T21" fmla="*/ 65 h 81"/>
              <a:gd name="T22" fmla="*/ 40 w 83"/>
              <a:gd name="T23" fmla="*/ 50 h 81"/>
              <a:gd name="T24" fmla="*/ 53 w 83"/>
              <a:gd name="T25" fmla="*/ 50 h 81"/>
              <a:gd name="T26" fmla="*/ 58 w 83"/>
              <a:gd name="T27" fmla="*/ 59 h 81"/>
              <a:gd name="T28" fmla="*/ 62 w 83"/>
              <a:gd name="T29" fmla="*/ 59 h 81"/>
              <a:gd name="T30" fmla="*/ 63 w 83"/>
              <a:gd name="T31" fmla="*/ 42 h 81"/>
              <a:gd name="T32" fmla="*/ 57 w 83"/>
              <a:gd name="T33" fmla="*/ 2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81">
                <a:moveTo>
                  <a:pt x="57" y="27"/>
                </a:moveTo>
                <a:cubicBezTo>
                  <a:pt x="60" y="27"/>
                  <a:pt x="69" y="27"/>
                  <a:pt x="74" y="27"/>
                </a:cubicBezTo>
                <a:cubicBezTo>
                  <a:pt x="79" y="27"/>
                  <a:pt x="83" y="20"/>
                  <a:pt x="80" y="16"/>
                </a:cubicBezTo>
                <a:cubicBezTo>
                  <a:pt x="77" y="12"/>
                  <a:pt x="74" y="5"/>
                  <a:pt x="74" y="5"/>
                </a:cubicBezTo>
                <a:cubicBezTo>
                  <a:pt x="74" y="5"/>
                  <a:pt x="68" y="10"/>
                  <a:pt x="57" y="5"/>
                </a:cubicBezTo>
                <a:cubicBezTo>
                  <a:pt x="45" y="0"/>
                  <a:pt x="24" y="0"/>
                  <a:pt x="16" y="16"/>
                </a:cubicBezTo>
                <a:cubicBezTo>
                  <a:pt x="16" y="16"/>
                  <a:pt x="2" y="22"/>
                  <a:pt x="1" y="34"/>
                </a:cubicBezTo>
                <a:cubicBezTo>
                  <a:pt x="0" y="45"/>
                  <a:pt x="3" y="49"/>
                  <a:pt x="8" y="57"/>
                </a:cubicBezTo>
                <a:cubicBezTo>
                  <a:pt x="14" y="65"/>
                  <a:pt x="18" y="80"/>
                  <a:pt x="18" y="80"/>
                </a:cubicBezTo>
                <a:cubicBezTo>
                  <a:pt x="18" y="80"/>
                  <a:pt x="24" y="81"/>
                  <a:pt x="31" y="80"/>
                </a:cubicBezTo>
                <a:cubicBezTo>
                  <a:pt x="38" y="80"/>
                  <a:pt x="44" y="70"/>
                  <a:pt x="47" y="65"/>
                </a:cubicBezTo>
                <a:cubicBezTo>
                  <a:pt x="47" y="65"/>
                  <a:pt x="37" y="58"/>
                  <a:pt x="40" y="50"/>
                </a:cubicBezTo>
                <a:cubicBezTo>
                  <a:pt x="42" y="43"/>
                  <a:pt x="52" y="47"/>
                  <a:pt x="53" y="50"/>
                </a:cubicBezTo>
                <a:cubicBezTo>
                  <a:pt x="54" y="54"/>
                  <a:pt x="58" y="59"/>
                  <a:pt x="58" y="59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59"/>
                  <a:pt x="63" y="48"/>
                  <a:pt x="63" y="42"/>
                </a:cubicBezTo>
                <a:cubicBezTo>
                  <a:pt x="63" y="35"/>
                  <a:pt x="57" y="27"/>
                  <a:pt x="57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Freeform 34">
            <a:extLst>
              <a:ext uri="{FF2B5EF4-FFF2-40B4-BE49-F238E27FC236}">
                <a16:creationId xmlns:a16="http://schemas.microsoft.com/office/drawing/2014/main" id="{66F05F11-1352-4A22-BE28-50AF450334D1}"/>
              </a:ext>
            </a:extLst>
          </p:cNvPr>
          <p:cNvSpPr>
            <a:spLocks/>
          </p:cNvSpPr>
          <p:nvPr/>
        </p:nvSpPr>
        <p:spPr bwMode="auto">
          <a:xfrm>
            <a:off x="6371773" y="1869551"/>
            <a:ext cx="823913" cy="1663700"/>
          </a:xfrm>
          <a:custGeom>
            <a:avLst/>
            <a:gdLst>
              <a:gd name="T0" fmla="*/ 46 w 124"/>
              <a:gd name="T1" fmla="*/ 0 h 251"/>
              <a:gd name="T2" fmla="*/ 69 w 124"/>
              <a:gd name="T3" fmla="*/ 4 h 251"/>
              <a:gd name="T4" fmla="*/ 89 w 124"/>
              <a:gd name="T5" fmla="*/ 4 h 251"/>
              <a:gd name="T6" fmla="*/ 118 w 124"/>
              <a:gd name="T7" fmla="*/ 17 h 251"/>
              <a:gd name="T8" fmla="*/ 123 w 124"/>
              <a:gd name="T9" fmla="*/ 89 h 251"/>
              <a:gd name="T10" fmla="*/ 122 w 124"/>
              <a:gd name="T11" fmla="*/ 233 h 251"/>
              <a:gd name="T12" fmla="*/ 58 w 124"/>
              <a:gd name="T13" fmla="*/ 249 h 251"/>
              <a:gd name="T14" fmla="*/ 3 w 124"/>
              <a:gd name="T15" fmla="*/ 239 h 251"/>
              <a:gd name="T16" fmla="*/ 1 w 124"/>
              <a:gd name="T17" fmla="*/ 121 h 251"/>
              <a:gd name="T18" fmla="*/ 5 w 124"/>
              <a:gd name="T19" fmla="*/ 29 h 251"/>
              <a:gd name="T20" fmla="*/ 5 w 124"/>
              <a:gd name="T21" fmla="*/ 16 h 251"/>
              <a:gd name="T22" fmla="*/ 46 w 124"/>
              <a:gd name="T2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251">
                <a:moveTo>
                  <a:pt x="46" y="0"/>
                </a:moveTo>
                <a:cubicBezTo>
                  <a:pt x="46" y="0"/>
                  <a:pt x="62" y="3"/>
                  <a:pt x="69" y="4"/>
                </a:cubicBezTo>
                <a:cubicBezTo>
                  <a:pt x="77" y="5"/>
                  <a:pt x="89" y="4"/>
                  <a:pt x="89" y="4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8" y="17"/>
                  <a:pt x="123" y="64"/>
                  <a:pt x="123" y="89"/>
                </a:cubicBezTo>
                <a:cubicBezTo>
                  <a:pt x="124" y="114"/>
                  <a:pt x="121" y="224"/>
                  <a:pt x="122" y="233"/>
                </a:cubicBezTo>
                <a:cubicBezTo>
                  <a:pt x="122" y="233"/>
                  <a:pt x="114" y="251"/>
                  <a:pt x="58" y="249"/>
                </a:cubicBezTo>
                <a:cubicBezTo>
                  <a:pt x="26" y="248"/>
                  <a:pt x="3" y="239"/>
                  <a:pt x="3" y="239"/>
                </a:cubicBezTo>
                <a:cubicBezTo>
                  <a:pt x="3" y="239"/>
                  <a:pt x="2" y="143"/>
                  <a:pt x="1" y="121"/>
                </a:cubicBezTo>
                <a:cubicBezTo>
                  <a:pt x="0" y="99"/>
                  <a:pt x="5" y="41"/>
                  <a:pt x="5" y="29"/>
                </a:cubicBezTo>
                <a:cubicBezTo>
                  <a:pt x="5" y="16"/>
                  <a:pt x="5" y="16"/>
                  <a:pt x="5" y="16"/>
                </a:cubicBezTo>
                <a:lnTo>
                  <a:pt x="46" y="0"/>
                </a:lnTo>
                <a:close/>
              </a:path>
            </a:pathLst>
          </a:custGeom>
          <a:solidFill>
            <a:srgbClr val="BF3B2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35">
            <a:extLst>
              <a:ext uri="{FF2B5EF4-FFF2-40B4-BE49-F238E27FC236}">
                <a16:creationId xmlns:a16="http://schemas.microsoft.com/office/drawing/2014/main" id="{097E3FEC-283C-4556-AC46-0A6D14332B50}"/>
              </a:ext>
            </a:extLst>
          </p:cNvPr>
          <p:cNvSpPr>
            <a:spLocks/>
          </p:cNvSpPr>
          <p:nvPr/>
        </p:nvSpPr>
        <p:spPr bwMode="auto">
          <a:xfrm>
            <a:off x="7009948" y="1982264"/>
            <a:ext cx="1076325" cy="928688"/>
          </a:xfrm>
          <a:custGeom>
            <a:avLst/>
            <a:gdLst>
              <a:gd name="T0" fmla="*/ 22 w 162"/>
              <a:gd name="T1" fmla="*/ 0 h 140"/>
              <a:gd name="T2" fmla="*/ 11 w 162"/>
              <a:gd name="T3" fmla="*/ 56 h 140"/>
              <a:gd name="T4" fmla="*/ 68 w 162"/>
              <a:gd name="T5" fmla="*/ 120 h 140"/>
              <a:gd name="T6" fmla="*/ 155 w 162"/>
              <a:gd name="T7" fmla="*/ 140 h 140"/>
              <a:gd name="T8" fmla="*/ 160 w 162"/>
              <a:gd name="T9" fmla="*/ 120 h 140"/>
              <a:gd name="T10" fmla="*/ 87 w 162"/>
              <a:gd name="T11" fmla="*/ 92 h 140"/>
              <a:gd name="T12" fmla="*/ 22 w 162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40">
                <a:moveTo>
                  <a:pt x="22" y="0"/>
                </a:moveTo>
                <a:cubicBezTo>
                  <a:pt x="22" y="0"/>
                  <a:pt x="0" y="15"/>
                  <a:pt x="11" y="56"/>
                </a:cubicBezTo>
                <a:cubicBezTo>
                  <a:pt x="15" y="70"/>
                  <a:pt x="68" y="120"/>
                  <a:pt x="68" y="12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155" y="140"/>
                  <a:pt x="162" y="128"/>
                  <a:pt x="160" y="120"/>
                </a:cubicBezTo>
                <a:cubicBezTo>
                  <a:pt x="87" y="92"/>
                  <a:pt x="87" y="92"/>
                  <a:pt x="87" y="92"/>
                </a:cubicBezTo>
                <a:cubicBezTo>
                  <a:pt x="87" y="92"/>
                  <a:pt x="35" y="0"/>
                  <a:pt x="22" y="0"/>
                </a:cubicBezTo>
                <a:close/>
              </a:path>
            </a:pathLst>
          </a:custGeom>
          <a:solidFill>
            <a:srgbClr val="D74C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6" name="Freeform 36">
            <a:extLst>
              <a:ext uri="{FF2B5EF4-FFF2-40B4-BE49-F238E27FC236}">
                <a16:creationId xmlns:a16="http://schemas.microsoft.com/office/drawing/2014/main" id="{B9D5EFF9-9558-417C-8FB2-B525321911C8}"/>
              </a:ext>
            </a:extLst>
          </p:cNvPr>
          <p:cNvSpPr>
            <a:spLocks/>
          </p:cNvSpPr>
          <p:nvPr/>
        </p:nvSpPr>
        <p:spPr bwMode="auto">
          <a:xfrm>
            <a:off x="6251123" y="3507851"/>
            <a:ext cx="120650" cy="73025"/>
          </a:xfrm>
          <a:custGeom>
            <a:avLst/>
            <a:gdLst>
              <a:gd name="T0" fmla="*/ 5 w 76"/>
              <a:gd name="T1" fmla="*/ 33 h 46"/>
              <a:gd name="T2" fmla="*/ 25 w 76"/>
              <a:gd name="T3" fmla="*/ 0 h 46"/>
              <a:gd name="T4" fmla="*/ 76 w 76"/>
              <a:gd name="T5" fmla="*/ 0 h 46"/>
              <a:gd name="T6" fmla="*/ 71 w 76"/>
              <a:gd name="T7" fmla="*/ 41 h 46"/>
              <a:gd name="T8" fmla="*/ 46 w 76"/>
              <a:gd name="T9" fmla="*/ 46 h 46"/>
              <a:gd name="T10" fmla="*/ 0 w 76"/>
              <a:gd name="T11" fmla="*/ 46 h 46"/>
              <a:gd name="T12" fmla="*/ 5 w 76"/>
              <a:gd name="T13" fmla="*/ 3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46">
                <a:moveTo>
                  <a:pt x="5" y="33"/>
                </a:moveTo>
                <a:lnTo>
                  <a:pt x="25" y="0"/>
                </a:lnTo>
                <a:lnTo>
                  <a:pt x="76" y="0"/>
                </a:lnTo>
                <a:lnTo>
                  <a:pt x="71" y="41"/>
                </a:lnTo>
                <a:lnTo>
                  <a:pt x="46" y="46"/>
                </a:lnTo>
                <a:lnTo>
                  <a:pt x="0" y="46"/>
                </a:lnTo>
                <a:lnTo>
                  <a:pt x="5" y="33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2" descr="Resultado de imagen de galicia logo transparente">
            <a:extLst>
              <a:ext uri="{FF2B5EF4-FFF2-40B4-BE49-F238E27FC236}">
                <a16:creationId xmlns:a16="http://schemas.microsoft.com/office/drawing/2014/main" id="{199EA375-5CE0-4BB9-804F-2D3193BF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35" y="6354921"/>
            <a:ext cx="1441644" cy="4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AF6F83-36F3-4E39-A594-4B9135165A79}"/>
              </a:ext>
            </a:extLst>
          </p:cNvPr>
          <p:cNvGrpSpPr>
            <a:grpSpLocks noChangeAspect="1"/>
          </p:cNvGrpSpPr>
          <p:nvPr/>
        </p:nvGrpSpPr>
        <p:grpSpPr>
          <a:xfrm>
            <a:off x="9108600" y="6375780"/>
            <a:ext cx="1335796" cy="360391"/>
            <a:chOff x="9638475" y="1217278"/>
            <a:chExt cx="1389888" cy="37498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E56C519-2547-4A8F-86C4-8148B903D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lum bright="-100000" contras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3019A7F-A0C6-49FD-913A-F1D354277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081" y="1217278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20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6536D02572C649B417A6ADC2E62914" ma:contentTypeVersion="6" ma:contentTypeDescription="Crear nuevo documento." ma:contentTypeScope="" ma:versionID="2d8409f61d703a109d33442492bc3eb5">
  <xsd:schema xmlns:xsd="http://www.w3.org/2001/XMLSchema" xmlns:xs="http://www.w3.org/2001/XMLSchema" xmlns:p="http://schemas.microsoft.com/office/2006/metadata/properties" xmlns:ns2="90422c46-7c44-4be3-a483-d77da22edf71" targetNamespace="http://schemas.microsoft.com/office/2006/metadata/properties" ma:root="true" ma:fieldsID="db645ee4ca21d00e10572292e0df388b" ns2:_="">
    <xsd:import namespace="90422c46-7c44-4be3-a483-d77da22edf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22c46-7c44-4be3-a483-d77da22ed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07527-304E-46EF-8787-888158783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422c46-7c44-4be3-a483-d77da22edf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BB3EC8-6357-4B96-875D-B263939A85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90F751-F25A-42D5-883B-A2E7404019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509</Words>
  <Application>Microsoft Office PowerPoint</Application>
  <PresentationFormat>Widescreen</PresentationFormat>
  <Paragraphs>154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Ducci, Sebastian G.</dc:creator>
  <cp:lastModifiedBy>Ducci, Sebastian G.</cp:lastModifiedBy>
  <cp:revision>110</cp:revision>
  <dcterms:created xsi:type="dcterms:W3CDTF">2019-07-23T10:01:36Z</dcterms:created>
  <dcterms:modified xsi:type="dcterms:W3CDTF">2020-09-17T00:23:41Z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0x0101005B6536D02572C649B417A6ADC2E62914</vt:lpwstr>
  </property>
</Properties>
</file>