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_tradnl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_tradnl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_tradnl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body"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8" name="PlaceHolder 7"/>
          <p:cNvSpPr>
            <a:spLocks noGrp="1"/>
          </p:cNvSpPr>
          <p:nvPr>
            <p:ph type="body"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_tradnl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_tradnl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_tradnl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_tradnl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_tradnl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_tradnl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_tradnl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_tradnl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_tradnl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_tradnl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_tradnl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_tradnl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_tradnl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_tradnl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_tradnl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_tradnl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_tradnl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>
            <a:fillToRect l="25000" t="25000" r="75000" b="7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1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roup 9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14" name="Freeform 27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anchor="b">
            <a:normAutofit fontScale="81000"/>
          </a:bodyPr>
          <a:p>
            <a:pPr>
              <a:lnSpc>
                <a:spcPct val="100000"/>
              </a:lnSpc>
            </a:pPr>
            <a:r>
              <a:rPr b="0" lang="es-ES_tradnl" sz="5400" spc="-1" strike="noStrike">
                <a:solidFill>
                  <a:srgbClr val="262626"/>
                </a:solidFill>
                <a:latin typeface="Century Gothic"/>
              </a:rPr>
              <a:t>Haga clic para modificar el estilo de título del patrón</a:t>
            </a:r>
            <a:endParaRPr b="0" lang="es-ES_tradnl" sz="5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D0E81AC-5AB7-4CDC-BD00-368047193E44}" type="datetime">
              <a:rPr b="0" lang="es-ES_tradnl" sz="900" spc="-1" strike="noStrike">
                <a:solidFill>
                  <a:srgbClr val="8b8b8b"/>
                </a:solidFill>
                <a:latin typeface="Century Gothic"/>
              </a:rPr>
              <a:t>27/10/24</a:t>
            </a:fld>
            <a:endParaRPr b="0" lang="es-AR" sz="900" spc="-1" strike="noStrike"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30" name="Freeform 6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PlaceHolder 4"/>
          <p:cNvSpPr>
            <a:spLocks noGrp="1"/>
          </p:cNvSpPr>
          <p:nvPr>
            <p:ph type="sldNum"/>
          </p:nvPr>
        </p:nvSpPr>
        <p:spPr>
          <a:xfrm>
            <a:off x="531720" y="4529520"/>
            <a:ext cx="7794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379FDED-F2E6-4637-84E4-719378C9DD2B}" type="slidenum">
              <a:rPr b="0" lang="es-ES_tradnl" sz="2000" spc="-1" strike="noStrike">
                <a:solidFill>
                  <a:srgbClr val="feffff"/>
                </a:solidFill>
                <a:latin typeface="Century Gothic"/>
              </a:rPr>
              <a:t>&lt;número&gt;</a:t>
            </a:fld>
            <a:endParaRPr b="0" lang="es-AR" sz="2000" spc="-1" strike="noStrike"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_tradnl" sz="1800" spc="-1" strike="noStrike">
                <a:solidFill>
                  <a:srgbClr val="404040"/>
                </a:solidFill>
                <a:latin typeface="Century Gothic"/>
              </a:rPr>
              <a:t>Pulse para editar el formato de texto del esquema</a:t>
            </a:r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_tradnl" sz="1400" spc="-1" strike="noStrike">
                <a:solidFill>
                  <a:srgbClr val="404040"/>
                </a:solidFill>
                <a:latin typeface="Century Gothic"/>
              </a:rPr>
              <a:t>Segundo nivel del esquema</a:t>
            </a:r>
            <a:endParaRPr b="0" lang="es-ES_tradnl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_tradnl" sz="1200" spc="-1" strike="noStrike">
                <a:solidFill>
                  <a:srgbClr val="404040"/>
                </a:solidFill>
                <a:latin typeface="Century Gothic"/>
              </a:rPr>
              <a:t>Tercer nivel del esquema</a:t>
            </a:r>
            <a:endParaRPr b="0" lang="es-ES_tradnl" sz="12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_tradnl" sz="1200" spc="-1" strike="noStrike">
                <a:solidFill>
                  <a:srgbClr val="404040"/>
                </a:solidFill>
                <a:latin typeface="Century Gothic"/>
              </a:rPr>
              <a:t>Cuarto nivel del esquema</a:t>
            </a:r>
            <a:endParaRPr b="0" lang="es-ES_tradnl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_tradnl" sz="2000" spc="-1" strike="noStrike">
                <a:solidFill>
                  <a:srgbClr val="404040"/>
                </a:solidFill>
                <a:latin typeface="Century Gothic"/>
              </a:rPr>
              <a:t>Quinto nivel del esquema</a:t>
            </a:r>
            <a:endParaRPr b="0" lang="es-ES_tradnl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_tradnl" sz="2000" spc="-1" strike="noStrike">
                <a:solidFill>
                  <a:srgbClr val="404040"/>
                </a:solidFill>
                <a:latin typeface="Century Gothic"/>
              </a:rPr>
              <a:t>Sexto nivel del esquema</a:t>
            </a:r>
            <a:endParaRPr b="0" lang="es-ES_tradnl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_tradnl" sz="2000" spc="-1" strike="noStrike">
                <a:solidFill>
                  <a:srgbClr val="404040"/>
                </a:solidFill>
                <a:latin typeface="Century Gothic"/>
              </a:rPr>
              <a:t>Séptimo nivel del esquema</a:t>
            </a:r>
            <a:endParaRPr b="0" lang="es-ES_tradnl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>
            <a:fillToRect l="25000" t="25000" r="75000" b="7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70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" name="Group 9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83" name="Freeform 27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s-ES_tradnl" sz="3600" spc="-1" strike="noStrike">
                <a:solidFill>
                  <a:srgbClr val="262626"/>
                </a:solidFill>
                <a:latin typeface="Century Gothic"/>
              </a:rPr>
              <a:t>Haga clic para modificar el estilo de título del patrón</a:t>
            </a:r>
            <a:endParaRPr b="0" lang="es-ES_tradnl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s-ES_tradnl" sz="1800" spc="-1" strike="noStrike">
                <a:solidFill>
                  <a:srgbClr val="404040"/>
                </a:solidFill>
                <a:latin typeface="Century Gothic"/>
              </a:rPr>
              <a:t>Haga clic para modificar los estilos de texto del patrón</a:t>
            </a:r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s-ES_tradnl" sz="1600" spc="-1" strike="noStrike">
                <a:solidFill>
                  <a:srgbClr val="404040"/>
                </a:solidFill>
                <a:latin typeface="Century Gothic"/>
              </a:rPr>
              <a:t>Segundo nivel</a:t>
            </a:r>
            <a:endParaRPr b="0" lang="es-ES_tradnl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s-ES_tradnl" sz="1400" spc="-1" strike="noStrike">
                <a:solidFill>
                  <a:srgbClr val="404040"/>
                </a:solidFill>
                <a:latin typeface="Century Gothic"/>
              </a:rPr>
              <a:t>Tercer nivel</a:t>
            </a:r>
            <a:endParaRPr b="0" lang="es-ES_tradnl" sz="1400" spc="-1" strike="noStrike">
              <a:solidFill>
                <a:srgbClr val="404040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s-ES_tradnl" sz="1200" spc="-1" strike="noStrike">
                <a:solidFill>
                  <a:srgbClr val="404040"/>
                </a:solidFill>
                <a:latin typeface="Century Gothic"/>
              </a:rPr>
              <a:t>Cuarto nivel</a:t>
            </a:r>
            <a:endParaRPr b="0" lang="es-ES_tradnl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s-ES_tradnl" sz="1200" spc="-1" strike="noStrike">
                <a:solidFill>
                  <a:srgbClr val="404040"/>
                </a:solidFill>
                <a:latin typeface="Century Gothic"/>
              </a:rPr>
              <a:t>Quinto nivel</a:t>
            </a:r>
            <a:endParaRPr b="0" lang="es-ES_tradnl" sz="12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BF22590-373F-42B6-8FFC-38FAC51B138A}" type="datetime">
              <a:rPr b="0" lang="es-ES_tradnl" sz="900" spc="-1" strike="noStrike">
                <a:solidFill>
                  <a:srgbClr val="8b8b8b"/>
                </a:solidFill>
                <a:latin typeface="Century Gothic"/>
              </a:rPr>
              <a:t>27/10/24</a:t>
            </a:fld>
            <a:endParaRPr b="0" lang="es-AR" sz="9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100" name="Freeform 11"/>
          <p:cNvSpPr/>
          <p:nvPr/>
        </p:nvSpPr>
        <p:spPr>
          <a:xfrm flipV="1">
            <a:off x="-3960" y="71388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PlaceHolder 5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EDB1470-B37F-498E-A84C-21AE3752F7E2}" type="slidenum">
              <a:rPr b="0" lang="es-ES_tradnl" sz="2000" spc="-1" strike="noStrike">
                <a:solidFill>
                  <a:srgbClr val="feffff"/>
                </a:solidFill>
                <a:latin typeface="Century Gothic"/>
              </a:rPr>
              <a:t>&lt;número&gt;</a:t>
            </a:fld>
            <a:endParaRPr b="0" lang="es-AR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adroTexto 4"/>
          <p:cNvSpPr/>
          <p:nvPr/>
        </p:nvSpPr>
        <p:spPr>
          <a:xfrm>
            <a:off x="2468880" y="624960"/>
            <a:ext cx="8420400" cy="76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s-ES_tradnl" sz="4400" spc="-1" strike="noStrike">
                <a:solidFill>
                  <a:srgbClr val="000000"/>
                </a:solidFill>
                <a:latin typeface="Century Gothic"/>
              </a:rPr>
              <a:t>LOGO DE LA EMPRESA:</a:t>
            </a:r>
            <a:endParaRPr b="0" lang="es-AR" sz="4400" spc="-1" strike="noStrike">
              <a:latin typeface="Arial"/>
            </a:endParaRPr>
          </a:p>
        </p:txBody>
      </p:sp>
      <p:pic>
        <p:nvPicPr>
          <p:cNvPr id="139" name="Imagen 8" descr=""/>
          <p:cNvPicPr/>
          <p:nvPr/>
        </p:nvPicPr>
        <p:blipFill>
          <a:blip r:embed="rId1"/>
          <a:stretch/>
        </p:blipFill>
        <p:spPr>
          <a:xfrm>
            <a:off x="3250440" y="1523880"/>
            <a:ext cx="6857640" cy="423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Marcador de contenido 11"/>
          <p:cNvSpPr txBox="1"/>
          <p:nvPr/>
        </p:nvSpPr>
        <p:spPr>
          <a:xfrm>
            <a:off x="1066680" y="518040"/>
            <a:ext cx="10058040" cy="55166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 algn="ctr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s-ES_tradnl" sz="4400" spc="-1" strike="noStrike">
                <a:solidFill>
                  <a:srgbClr val="404040"/>
                </a:solidFill>
                <a:latin typeface="Century Gothic"/>
              </a:rPr>
              <a:t>LOGO DE EL PRODUCTO: </a:t>
            </a:r>
            <a:endParaRPr b="0" lang="es-ES_tradnl" sz="44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141" name="Imagen 12" descr=""/>
          <p:cNvPicPr/>
          <p:nvPr/>
        </p:nvPicPr>
        <p:blipFill>
          <a:blip r:embed="rId1"/>
          <a:stretch/>
        </p:blipFill>
        <p:spPr>
          <a:xfrm>
            <a:off x="3413880" y="1432440"/>
            <a:ext cx="5806080" cy="487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Marcador de contenido 4"/>
          <p:cNvSpPr txBox="1"/>
          <p:nvPr/>
        </p:nvSpPr>
        <p:spPr>
          <a:xfrm>
            <a:off x="1226520" y="1249560"/>
            <a:ext cx="10738440" cy="52268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s-ES_tradnl" sz="2800" spc="-1" strike="noStrike">
                <a:solidFill>
                  <a:srgbClr val="404040"/>
                </a:solidFill>
                <a:latin typeface="Century Gothic"/>
              </a:rPr>
              <a:t>Nuestros alfajores de maicena son una exquisita combinación de suavidad y sabor . Elaborados con la mejor harina de maíz , se destacan por su textura delicada y el característico relleno de dulce de leche, cubierto con un toque de coco rallado. Un equilibrio perfecto entre lo dulce y lo suave.. Ideal para disfrutar en cualquier momento del día</a:t>
            </a:r>
            <a:endParaRPr b="0" lang="es-ES_tradnl" sz="2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transition spd="slow">
    <p:wipe dir="l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ítulo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s-ES_tradnl" sz="3600" spc="-1" strike="noStrike" u="sng">
                <a:solidFill>
                  <a:srgbClr val="262626"/>
                </a:solidFill>
                <a:uFillTx/>
                <a:latin typeface="Abadi MT Condensed Extra Bold"/>
                <a:ea typeface="Abadi MT Condensed Extra Bold"/>
              </a:rPr>
              <a:t>PREPARACION DE LA MASA</a:t>
            </a:r>
            <a:endParaRPr b="0" lang="es-ES_tradnl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4" name="Marcador de contenido 2"/>
          <p:cNvSpPr txBox="1"/>
          <p:nvPr/>
        </p:nvSpPr>
        <p:spPr>
          <a:xfrm>
            <a:off x="1389960" y="2133720"/>
            <a:ext cx="3352320" cy="1304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_tradnl" sz="2400" spc="-1" strike="noStrike">
                <a:solidFill>
                  <a:srgbClr val="404040"/>
                </a:solidFill>
                <a:latin typeface="Century Gothic"/>
              </a:rPr>
              <a:t>Preparamos la masa con una receta tradicional que asegura la suavidad y sabor único de  nuestros alfajores </a:t>
            </a:r>
            <a:endParaRPr b="0" lang="es-ES_tradnl" sz="24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145" name="Imagen 3" descr=""/>
          <p:cNvPicPr/>
          <p:nvPr/>
        </p:nvPicPr>
        <p:blipFill>
          <a:blip r:embed="rId1"/>
          <a:stretch/>
        </p:blipFill>
        <p:spPr>
          <a:xfrm>
            <a:off x="4742640" y="2002680"/>
            <a:ext cx="5143320" cy="406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ítulo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s-ES_tradnl" sz="3600" spc="-1" strike="noStrike" u="sng">
                <a:solidFill>
                  <a:srgbClr val="262626"/>
                </a:solidFill>
                <a:uFillTx/>
                <a:latin typeface="Abadi MT Condensed Extra Bold"/>
                <a:ea typeface="Abadi MT Condensed Extra Bold"/>
              </a:rPr>
              <a:t>CORTE Y FORMA</a:t>
            </a:r>
            <a:endParaRPr b="0" lang="es-ES_tradnl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7" name="Marcador de contenido 2"/>
          <p:cNvSpPr txBox="1"/>
          <p:nvPr/>
        </p:nvSpPr>
        <p:spPr>
          <a:xfrm>
            <a:off x="1658160" y="1609200"/>
            <a:ext cx="3133080" cy="31572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s-ES_tradnl" sz="2400" spc="-1" strike="noStrike">
                <a:solidFill>
                  <a:srgbClr val="404040"/>
                </a:solidFill>
                <a:latin typeface="Century Gothic"/>
              </a:rPr>
              <a:t>Cada alfajor se corta cuidadosamente para obtener la forma perfecta y asegurar una textura maravillosa </a:t>
            </a:r>
            <a:endParaRPr b="0" lang="es-ES_tradnl" sz="24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148" name="Imagen 3" descr=""/>
          <p:cNvPicPr/>
          <p:nvPr/>
        </p:nvPicPr>
        <p:blipFill>
          <a:blip r:embed="rId1"/>
          <a:stretch/>
        </p:blipFill>
        <p:spPr>
          <a:xfrm>
            <a:off x="4744080" y="1609200"/>
            <a:ext cx="3613680" cy="3998520"/>
          </a:xfrm>
          <a:prstGeom prst="rect">
            <a:avLst/>
          </a:prstGeom>
          <a:ln w="0">
            <a:noFill/>
          </a:ln>
        </p:spPr>
      </p:pic>
      <p:pic>
        <p:nvPicPr>
          <p:cNvPr id="149" name="Imagen 4" descr=""/>
          <p:cNvPicPr/>
          <p:nvPr/>
        </p:nvPicPr>
        <p:blipFill>
          <a:blip r:embed="rId2"/>
          <a:stretch/>
        </p:blipFill>
        <p:spPr>
          <a:xfrm>
            <a:off x="8399520" y="1609200"/>
            <a:ext cx="3730320" cy="399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ítulo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s-ES_tradnl" sz="3600" spc="-1" strike="noStrike" u="sng">
                <a:solidFill>
                  <a:srgbClr val="262626"/>
                </a:solidFill>
                <a:uFillTx/>
                <a:latin typeface="Abadi MT Condensed Extra Bold"/>
                <a:ea typeface="Abadi MT Condensed Extra Bold"/>
              </a:rPr>
              <a:t>RELLENO</a:t>
            </a:r>
            <a:endParaRPr b="0" lang="es-ES_tradnl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1" name="Marcador de contenido 2"/>
          <p:cNvSpPr txBox="1"/>
          <p:nvPr/>
        </p:nvSpPr>
        <p:spPr>
          <a:xfrm>
            <a:off x="2328840" y="2133720"/>
            <a:ext cx="3608640" cy="25477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s-ES_tradnl" sz="2400" spc="-1" strike="noStrike">
                <a:solidFill>
                  <a:srgbClr val="404040"/>
                </a:solidFill>
                <a:latin typeface="Century Gothic"/>
              </a:rPr>
              <a:t>Rellenamos cada alfajor con un dulce de leche, logrando el equilibrio perfecto de dulzura y suavidad</a:t>
            </a:r>
            <a:endParaRPr b="0" lang="es-ES_tradnl" sz="24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152" name="Imagen 3" descr=""/>
          <p:cNvPicPr/>
          <p:nvPr/>
        </p:nvPicPr>
        <p:blipFill>
          <a:blip r:embed="rId1"/>
          <a:stretch/>
        </p:blipFill>
        <p:spPr>
          <a:xfrm>
            <a:off x="6330600" y="1905120"/>
            <a:ext cx="3857400" cy="371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ítulo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s-ES_tradnl" sz="3600" spc="-1" strike="noStrike" u="sng">
                <a:solidFill>
                  <a:srgbClr val="262626"/>
                </a:solidFill>
                <a:uFillTx/>
                <a:latin typeface="Abadi MT Condensed Extra Bold"/>
                <a:ea typeface="Abadi MT Condensed Extra Bold"/>
              </a:rPr>
              <a:t>EMPAQUETAMIENTO </a:t>
            </a:r>
            <a:endParaRPr b="0" lang="es-ES_tradnl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4" name="Marcador de contenido 2"/>
          <p:cNvSpPr txBox="1"/>
          <p:nvPr/>
        </p:nvSpPr>
        <p:spPr>
          <a:xfrm>
            <a:off x="1426320" y="2133720"/>
            <a:ext cx="5608080" cy="21088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s-ES_tradnl" sz="2400" spc="-1" strike="noStrike">
                <a:solidFill>
                  <a:srgbClr val="404040"/>
                </a:solidFill>
                <a:latin typeface="Century Gothic"/>
              </a:rPr>
              <a:t>Finalmente empacamos cada alfajor con dedicación , asegurándonos q llegue fresco y en perfectas condiciones a nuestros clientes </a:t>
            </a:r>
            <a:endParaRPr b="0" lang="es-ES_tradnl" sz="24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155" name="Imagen 3" descr=""/>
          <p:cNvPicPr/>
          <p:nvPr/>
        </p:nvPicPr>
        <p:blipFill>
          <a:blip r:embed="rId1"/>
          <a:stretch/>
        </p:blipFill>
        <p:spPr>
          <a:xfrm>
            <a:off x="6785280" y="1658160"/>
            <a:ext cx="5143320" cy="429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Marcador de contenido 2"/>
          <p:cNvSpPr txBox="1"/>
          <p:nvPr/>
        </p:nvSpPr>
        <p:spPr>
          <a:xfrm>
            <a:off x="2650320" y="1112400"/>
            <a:ext cx="8915040" cy="4249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_tradnl" sz="1800" spc="-1" strike="noStrike">
              <a:solidFill>
                <a:srgbClr val="404040"/>
              </a:solidFill>
              <a:latin typeface="Century Gothic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ES_tradnl" sz="20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0" lang="es-ES_tradnl" sz="2000" spc="-1" strike="noStrike" u="sng">
                <a:solidFill>
                  <a:srgbClr val="404040"/>
                </a:solidFill>
                <a:uFillTx/>
                <a:latin typeface="Century Gothic"/>
              </a:rPr>
              <a:t>ORIGEN DE LOS ALFAJORES DE MAICENA EN ARGENTINA</a:t>
            </a:r>
            <a:endParaRPr b="0" lang="es-ES_tradnl" sz="20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_tradnl" sz="20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_tradnl" sz="2000" spc="-1" strike="noStrike">
                <a:solidFill>
                  <a:srgbClr val="404040"/>
                </a:solidFill>
                <a:latin typeface="Century Gothic"/>
              </a:rPr>
              <a:t>Nuestros alfajores de maicena son una autentica  expresión de la tradición repostera Argentina, inspirados en una receta que fusiona la historia y sabor. El alfajor fue adaptado y perfeccionado en América Latina, especialmente en Argentina donde se convirtió </a:t>
            </a:r>
            <a:endParaRPr b="0" lang="es-ES_tradnl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</TotalTime>
  <Application>LibreOffice/7.1.3.2$Windows_X86_64 LibreOffice_project/47f78053abe362b9384784d31a6e56f8511eb1c1</Application>
  <AppVersion>15.0000</AppVersion>
  <Words>198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2024-10-27T00:17:08Z</dcterms:created>
  <dc:creator>Usuario de Microsoft Office</dc:creator>
  <dc:description/>
  <dc:language>es-AR</dc:language>
  <cp:lastModifiedBy>Usuario de Microsoft Office</cp:lastModifiedBy>
  <dcterms:modified xsi:type="dcterms:W3CDTF">2024-10-27T17:25:40Z</dcterms:modified>
  <cp:revision>14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8</vt:i4>
  </property>
</Properties>
</file>