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404E"/>
    <a:srgbClr val="CBDA04"/>
    <a:srgbClr val="F0F040"/>
    <a:srgbClr val="E5E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5" autoAdjust="0"/>
    <p:restoredTop sz="93501" autoAdjust="0"/>
  </p:normalViewPr>
  <p:slideViewPr>
    <p:cSldViewPr snapToGrid="0">
      <p:cViewPr varScale="1">
        <p:scale>
          <a:sx n="59" d="100"/>
          <a:sy n="59" d="100"/>
        </p:scale>
        <p:origin x="768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EAE8-7B7F-4CD6-B427-E47E98F237B1}" type="datetimeFigureOut">
              <a:rPr lang="es-AR" smtClean="0"/>
              <a:t>18/5/2020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06F9-61E7-4C8D-83F0-60D55DAD2C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3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EAE8-7B7F-4CD6-B427-E47E98F237B1}" type="datetimeFigureOut">
              <a:rPr lang="es-AR" smtClean="0"/>
              <a:t>18/5/2020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06F9-61E7-4C8D-83F0-60D55DAD2C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684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EAE8-7B7F-4CD6-B427-E47E98F237B1}" type="datetimeFigureOut">
              <a:rPr lang="es-AR" smtClean="0"/>
              <a:t>18/5/2020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06F9-61E7-4C8D-83F0-60D55DAD2C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22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EAE8-7B7F-4CD6-B427-E47E98F237B1}" type="datetimeFigureOut">
              <a:rPr lang="es-AR" smtClean="0"/>
              <a:t>18/5/2020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06F9-61E7-4C8D-83F0-60D55DAD2C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233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EAE8-7B7F-4CD6-B427-E47E98F237B1}" type="datetimeFigureOut">
              <a:rPr lang="es-AR" smtClean="0"/>
              <a:t>18/5/2020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06F9-61E7-4C8D-83F0-60D55DAD2C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421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EAE8-7B7F-4CD6-B427-E47E98F237B1}" type="datetimeFigureOut">
              <a:rPr lang="es-AR" smtClean="0"/>
              <a:t>18/5/2020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06F9-61E7-4C8D-83F0-60D55DAD2C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074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EAE8-7B7F-4CD6-B427-E47E98F237B1}" type="datetimeFigureOut">
              <a:rPr lang="es-AR" smtClean="0"/>
              <a:t>18/5/2020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06F9-61E7-4C8D-83F0-60D55DAD2C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294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EAE8-7B7F-4CD6-B427-E47E98F237B1}" type="datetimeFigureOut">
              <a:rPr lang="es-AR" smtClean="0"/>
              <a:t>18/5/2020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06F9-61E7-4C8D-83F0-60D55DAD2C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389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EAE8-7B7F-4CD6-B427-E47E98F237B1}" type="datetimeFigureOut">
              <a:rPr lang="es-AR" smtClean="0"/>
              <a:t>18/5/2020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06F9-61E7-4C8D-83F0-60D55DAD2C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646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EAE8-7B7F-4CD6-B427-E47E98F237B1}" type="datetimeFigureOut">
              <a:rPr lang="es-AR" smtClean="0"/>
              <a:t>18/5/2020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06F9-61E7-4C8D-83F0-60D55DAD2C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4125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EAE8-7B7F-4CD6-B427-E47E98F237B1}" type="datetimeFigureOut">
              <a:rPr lang="es-AR" smtClean="0"/>
              <a:t>18/5/2020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06F9-61E7-4C8D-83F0-60D55DAD2C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39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5EAE8-7B7F-4CD6-B427-E47E98F237B1}" type="datetimeFigureOut">
              <a:rPr lang="es-AR" smtClean="0"/>
              <a:t>18/5/2020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106F9-61E7-4C8D-83F0-60D55DAD2C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402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175" y="1021932"/>
            <a:ext cx="5836068" cy="583606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Documento 5"/>
          <p:cNvSpPr/>
          <p:nvPr/>
        </p:nvSpPr>
        <p:spPr>
          <a:xfrm>
            <a:off x="0" y="-217792"/>
            <a:ext cx="12192000" cy="2076773"/>
          </a:xfrm>
          <a:prstGeom prst="flowChartDocument">
            <a:avLst/>
          </a:prstGeom>
          <a:solidFill>
            <a:srgbClr val="FFFF00"/>
          </a:solidFill>
          <a:ln>
            <a:solidFill>
              <a:srgbClr val="CBDA04"/>
            </a:solidFill>
          </a:ln>
          <a:effectLst>
            <a:glow rad="990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Onda 3"/>
          <p:cNvSpPr/>
          <p:nvPr/>
        </p:nvSpPr>
        <p:spPr>
          <a:xfrm>
            <a:off x="-465221" y="278250"/>
            <a:ext cx="12192000" cy="1363851"/>
          </a:xfrm>
          <a:prstGeom prst="wave">
            <a:avLst/>
          </a:prstGeom>
          <a:pattFill prst="dkDnDiag">
            <a:fgClr>
              <a:srgbClr val="FFFF00"/>
            </a:fgClr>
            <a:bgClr>
              <a:schemeClr val="bg1"/>
            </a:bgClr>
          </a:patt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7158" y="-3458869"/>
            <a:ext cx="8352295" cy="835229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804844" y="572894"/>
            <a:ext cx="5005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dirty="0" smtClean="0">
                <a:latin typeface="Arial Rounded MT Bold" panose="020F0704030504030204" pitchFamily="34" charset="0"/>
              </a:rPr>
              <a:t>SANTA ROSA 451</a:t>
            </a:r>
          </a:p>
          <a:p>
            <a:pPr algn="r"/>
            <a:r>
              <a:rPr lang="es-AR" sz="2800" dirty="0" smtClean="0">
                <a:latin typeface="Arial Rounded MT Bold" panose="020F0704030504030204" pitchFamily="34" charset="0"/>
              </a:rPr>
              <a:t>VILLAGUAY</a:t>
            </a:r>
            <a:endParaRPr lang="es-AR" sz="2800" dirty="0">
              <a:latin typeface="Arial Rounded MT Bold" panose="020F0704030504030204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 rot="20864238">
            <a:off x="4113853" y="1489421"/>
            <a:ext cx="541606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500" dirty="0" smtClean="0">
                <a:solidFill>
                  <a:srgbClr val="FF0000"/>
                </a:solidFill>
                <a:latin typeface="San Diego" panose="04040905000802020404" pitchFamily="82" charset="0"/>
              </a:rPr>
              <a:t>OFERTA</a:t>
            </a:r>
            <a:endParaRPr lang="es-AR" sz="8500" dirty="0">
              <a:solidFill>
                <a:srgbClr val="FF0000"/>
              </a:solidFill>
              <a:latin typeface="San Diego" panose="04040905000802020404" pitchFamily="8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24589" y="6144126"/>
            <a:ext cx="1812758" cy="1187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/>
          <p:cNvSpPr txBox="1"/>
          <p:nvPr/>
        </p:nvSpPr>
        <p:spPr>
          <a:xfrm rot="20704232">
            <a:off x="962526" y="4830634"/>
            <a:ext cx="47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7200" dirty="0" smtClean="0">
                <a:solidFill>
                  <a:srgbClr val="FF0000"/>
                </a:solidFill>
                <a:latin typeface="San Diego" panose="04040905000802020404" pitchFamily="82" charset="0"/>
              </a:rPr>
              <a:t>$ 3150</a:t>
            </a:r>
            <a:endParaRPr lang="es-AR" sz="7200" dirty="0">
              <a:solidFill>
                <a:srgbClr val="FF0000"/>
              </a:solidFill>
              <a:latin typeface="San Diego" panose="04040905000802020404" pitchFamily="82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65220" y="2165685"/>
            <a:ext cx="41067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/>
              <a:t>CALEFON LAVARMIN CON SELECTOR DE TEMPERATURA</a:t>
            </a:r>
          </a:p>
          <a:p>
            <a:r>
              <a:rPr lang="es-AR" sz="3600" dirty="0" smtClean="0"/>
              <a:t>ENVIO A DOMICILIO GRATIS</a:t>
            </a:r>
            <a:endParaRPr lang="es-AR" sz="3600" dirty="0" smtClean="0"/>
          </a:p>
          <a:p>
            <a:endParaRPr lang="es-AR" sz="3600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675" y="5100031"/>
            <a:ext cx="1540040" cy="1757970"/>
          </a:xfrm>
          <a:prstGeom prst="rect">
            <a:avLst/>
          </a:prstGeom>
        </p:spPr>
      </p:pic>
      <p:sp>
        <p:nvSpPr>
          <p:cNvPr id="9" name="Cinta hacia arriba 8"/>
          <p:cNvSpPr/>
          <p:nvPr/>
        </p:nvSpPr>
        <p:spPr>
          <a:xfrm>
            <a:off x="6962273" y="5101391"/>
            <a:ext cx="4523873" cy="1331494"/>
          </a:xfrm>
          <a:prstGeom prst="ribbon2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/>
          <p:cNvSpPr txBox="1"/>
          <p:nvPr/>
        </p:nvSpPr>
        <p:spPr>
          <a:xfrm>
            <a:off x="8117305" y="5149516"/>
            <a:ext cx="2197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PRECIO IMBATIBLE</a:t>
            </a:r>
            <a:endParaRPr lang="es-AR" sz="3200" dirty="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443537" y="6488668"/>
            <a:ext cx="455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Arial Rounded MT Bold" panose="020F0704030504030204" pitchFamily="34" charset="0"/>
              </a:rPr>
              <a:t>OFERTA CONTADO EFECTIVO</a:t>
            </a:r>
            <a:endParaRPr lang="es-AR" dirty="0">
              <a:latin typeface="Arial Rounded MT Bold" panose="020F070403050403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638"/>
            <a:ext cx="548941" cy="548941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609600" y="6288505"/>
            <a:ext cx="401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latin typeface="Arial Rounded MT Bold" panose="020F0704030504030204" pitchFamily="34" charset="0"/>
              </a:rPr>
              <a:t>341 3636901</a:t>
            </a:r>
            <a:endParaRPr lang="es-AR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40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24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Arial Rounded MT Bold</vt:lpstr>
      <vt:lpstr>Britannic Bold</vt:lpstr>
      <vt:lpstr>Calibri</vt:lpstr>
      <vt:lpstr>Calibri Light</vt:lpstr>
      <vt:lpstr>San Diego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22</cp:revision>
  <dcterms:created xsi:type="dcterms:W3CDTF">2019-12-14T12:54:10Z</dcterms:created>
  <dcterms:modified xsi:type="dcterms:W3CDTF">2020-05-18T13:08:08Z</dcterms:modified>
</cp:coreProperties>
</file>