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12"/>
  </p:notesMasterIdLst>
  <p:sldIdLst>
    <p:sldId id="258" r:id="rId6"/>
    <p:sldId id="261" r:id="rId7"/>
    <p:sldId id="260" r:id="rId8"/>
    <p:sldId id="256" r:id="rId9"/>
    <p:sldId id="259" r:id="rId10"/>
    <p:sldId id="264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>
        <p:scale>
          <a:sx n="50" d="100"/>
          <a:sy n="50" d="100"/>
        </p:scale>
        <p:origin x="55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7BFD1-EB01-41D0-9703-2815EDA1D08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0EA2139-40F5-49E7-9C82-E4CD61960861}">
      <dgm:prSet phldrT="[Text]" custT="1"/>
      <dgm:spPr/>
      <dgm:t>
        <a:bodyPr/>
        <a:lstStyle/>
        <a:p>
          <a:pPr algn="ctr"/>
          <a:r>
            <a:rPr lang="es-AR" sz="1600" b="1" dirty="0">
              <a:solidFill>
                <a:schemeClr val="bg2"/>
              </a:solidFill>
            </a:rPr>
            <a:t>Extracción, transformación y carga de datos</a:t>
          </a:r>
          <a:endParaRPr lang="en-US" sz="1600" b="1" dirty="0">
            <a:solidFill>
              <a:schemeClr val="bg2"/>
            </a:solidFill>
          </a:endParaRPr>
        </a:p>
      </dgm:t>
    </dgm:pt>
    <dgm:pt modelId="{3B7B2B92-6C1A-45CD-A9A6-5AAA402BFB83}" type="parTrans" cxnId="{A2618FA5-92D6-44EB-B9B4-CCB7DC4A1690}">
      <dgm:prSet/>
      <dgm:spPr/>
      <dgm:t>
        <a:bodyPr/>
        <a:lstStyle/>
        <a:p>
          <a:endParaRPr lang="en-US"/>
        </a:p>
      </dgm:t>
    </dgm:pt>
    <dgm:pt modelId="{451AF7BC-5455-4D42-B946-8A8C2BC06D06}" type="sibTrans" cxnId="{A2618FA5-92D6-44EB-B9B4-CCB7DC4A1690}">
      <dgm:prSet/>
      <dgm:spPr/>
      <dgm:t>
        <a:bodyPr/>
        <a:lstStyle/>
        <a:p>
          <a:endParaRPr lang="en-US"/>
        </a:p>
      </dgm:t>
    </dgm:pt>
    <dgm:pt modelId="{48E5BACD-6E0C-467D-8075-AE3381F49249}">
      <dgm:prSet phldrT="[Text]" custT="1"/>
      <dgm:spPr>
        <a:noFill/>
        <a:ln>
          <a:noFill/>
        </a:ln>
        <a:effectLst/>
      </dgm:spPr>
      <dgm:t>
        <a:bodyPr spcFirstLastPara="0" vert="horz" wrap="square" lIns="99058" tIns="0" rIns="0" bIns="0" numCol="1" spcCol="1270" anchor="t" anchorCtr="0"/>
        <a:lstStyle/>
        <a:p>
          <a:pPr algn="ctr"/>
          <a:r>
            <a:rPr lang="es-AR" sz="1600" b="1" kern="1200" dirty="0">
              <a:solidFill>
                <a:schemeClr val="bg2"/>
              </a:solidFill>
            </a:rPr>
            <a:t>Análisis </a:t>
          </a:r>
          <a:r>
            <a:rPr lang="es-AR" sz="1600" b="1" kern="1200" dirty="0">
              <a:solidFill>
                <a:schemeClr val="bg2"/>
              </a:solidFill>
              <a:latin typeface="Aptos" panose="02110004020202020204"/>
              <a:ea typeface="+mn-ea"/>
              <a:cs typeface="+mn-cs"/>
            </a:rPr>
            <a:t>exploratorio</a:t>
          </a:r>
          <a:r>
            <a:rPr lang="es-AR" sz="1600" b="1" kern="1200" dirty="0">
              <a:solidFill>
                <a:schemeClr val="bg2"/>
              </a:solidFill>
            </a:rPr>
            <a:t> inicial</a:t>
          </a:r>
          <a:endParaRPr lang="en-US" sz="1600" b="1" kern="1200" dirty="0">
            <a:solidFill>
              <a:schemeClr val="bg2"/>
            </a:solidFill>
          </a:endParaRPr>
        </a:p>
      </dgm:t>
    </dgm:pt>
    <dgm:pt modelId="{26431134-4A3C-4CA6-AABA-FE473B0ED5B5}" type="parTrans" cxnId="{EB84D675-931E-4F8C-A2DE-BD0260CACE2C}">
      <dgm:prSet/>
      <dgm:spPr/>
      <dgm:t>
        <a:bodyPr/>
        <a:lstStyle/>
        <a:p>
          <a:endParaRPr lang="en-US"/>
        </a:p>
      </dgm:t>
    </dgm:pt>
    <dgm:pt modelId="{3BA1FF83-DA81-473D-9922-ED0FC79825BE}" type="sibTrans" cxnId="{EB84D675-931E-4F8C-A2DE-BD0260CACE2C}">
      <dgm:prSet/>
      <dgm:spPr/>
      <dgm:t>
        <a:bodyPr/>
        <a:lstStyle/>
        <a:p>
          <a:endParaRPr lang="en-US"/>
        </a:p>
      </dgm:t>
    </dgm:pt>
    <dgm:pt modelId="{9D7149C2-F9F1-4F1F-A79A-6D8EA1337F56}">
      <dgm:prSet phldrT="[Text]"/>
      <dgm:spPr/>
      <dgm:t>
        <a:bodyPr/>
        <a:lstStyle/>
        <a:p>
          <a:r>
            <a:rPr lang="es-AR" b="1" dirty="0" err="1">
              <a:solidFill>
                <a:schemeClr val="bg2"/>
              </a:solidFill>
            </a:rPr>
            <a:t>Pre-procesamiento</a:t>
          </a:r>
          <a:r>
            <a:rPr lang="es-AR" b="1" dirty="0">
              <a:solidFill>
                <a:schemeClr val="bg2"/>
              </a:solidFill>
            </a:rPr>
            <a:t> de datos</a:t>
          </a:r>
          <a:endParaRPr lang="en-US" b="1" dirty="0">
            <a:solidFill>
              <a:schemeClr val="bg2"/>
            </a:solidFill>
          </a:endParaRPr>
        </a:p>
      </dgm:t>
    </dgm:pt>
    <dgm:pt modelId="{6C7A025A-6A46-45CA-929F-C0099B11E172}" type="parTrans" cxnId="{3D626E3F-2942-4360-BA64-82E74B06EE05}">
      <dgm:prSet/>
      <dgm:spPr/>
      <dgm:t>
        <a:bodyPr/>
        <a:lstStyle/>
        <a:p>
          <a:endParaRPr lang="en-US"/>
        </a:p>
      </dgm:t>
    </dgm:pt>
    <dgm:pt modelId="{6E47B63A-7A48-4C86-AA76-9A57A1F8EFB7}" type="sibTrans" cxnId="{3D626E3F-2942-4360-BA64-82E74B06EE05}">
      <dgm:prSet/>
      <dgm:spPr/>
      <dgm:t>
        <a:bodyPr/>
        <a:lstStyle/>
        <a:p>
          <a:endParaRPr lang="en-US"/>
        </a:p>
      </dgm:t>
    </dgm:pt>
    <dgm:pt modelId="{6A712A13-9816-4B15-9157-AE99D384ABB4}">
      <dgm:prSet phldrT="[Text]" custT="1"/>
      <dgm:spPr/>
      <dgm:t>
        <a:bodyPr/>
        <a:lstStyle/>
        <a:p>
          <a:pPr algn="ctr"/>
          <a:r>
            <a:rPr lang="es-AR" sz="1600" b="1" dirty="0">
              <a:solidFill>
                <a:schemeClr val="bg2"/>
              </a:solidFill>
            </a:rPr>
            <a:t>Entrenamiento y testeo de modelos de ML</a:t>
          </a:r>
        </a:p>
      </dgm:t>
    </dgm:pt>
    <dgm:pt modelId="{76B1F4BB-80BF-4F0F-9823-E31F0E8525D3}" type="parTrans" cxnId="{FD151044-9E5B-4124-8088-21D291860C87}">
      <dgm:prSet/>
      <dgm:spPr/>
      <dgm:t>
        <a:bodyPr/>
        <a:lstStyle/>
        <a:p>
          <a:endParaRPr lang="en-US"/>
        </a:p>
      </dgm:t>
    </dgm:pt>
    <dgm:pt modelId="{0437A20D-CFDC-427B-AFEE-B29D293EA66A}" type="sibTrans" cxnId="{FD151044-9E5B-4124-8088-21D291860C87}">
      <dgm:prSet/>
      <dgm:spPr/>
      <dgm:t>
        <a:bodyPr/>
        <a:lstStyle/>
        <a:p>
          <a:endParaRPr lang="en-US"/>
        </a:p>
      </dgm:t>
    </dgm:pt>
    <dgm:pt modelId="{00C638C7-5A05-4081-87F5-5AFF5559F4A6}">
      <dgm:prSet custT="1"/>
      <dgm:spPr/>
      <dgm:t>
        <a:bodyPr/>
        <a:lstStyle/>
        <a:p>
          <a:pPr algn="ctr"/>
          <a:r>
            <a:rPr lang="es-AR" sz="1800" b="1" dirty="0">
              <a:solidFill>
                <a:schemeClr val="bg2"/>
              </a:solidFill>
            </a:rPr>
            <a:t>Evaluación de métricas y comparación de modelos</a:t>
          </a:r>
          <a:endParaRPr lang="en-US" sz="1800" dirty="0"/>
        </a:p>
      </dgm:t>
    </dgm:pt>
    <dgm:pt modelId="{F7C24DB4-14BD-45B8-AF97-DD9FBB3AE27B}" type="parTrans" cxnId="{7009E9D9-D9D4-4B5E-A9FC-53D8A3A40E67}">
      <dgm:prSet/>
      <dgm:spPr/>
      <dgm:t>
        <a:bodyPr/>
        <a:lstStyle/>
        <a:p>
          <a:endParaRPr lang="en-US"/>
        </a:p>
      </dgm:t>
    </dgm:pt>
    <dgm:pt modelId="{6FFEF470-200F-48E4-B017-2D4079052FDB}" type="sibTrans" cxnId="{7009E9D9-D9D4-4B5E-A9FC-53D8A3A40E67}">
      <dgm:prSet/>
      <dgm:spPr/>
      <dgm:t>
        <a:bodyPr/>
        <a:lstStyle/>
        <a:p>
          <a:endParaRPr lang="en-US"/>
        </a:p>
      </dgm:t>
    </dgm:pt>
    <dgm:pt modelId="{5EA51B99-3D61-485C-B2A0-782EECD82C80}" type="pres">
      <dgm:prSet presAssocID="{BFC7BFD1-EB01-41D0-9703-2815EDA1D087}" presName="arrowDiagram" presStyleCnt="0">
        <dgm:presLayoutVars>
          <dgm:chMax val="5"/>
          <dgm:dir/>
          <dgm:resizeHandles val="exact"/>
        </dgm:presLayoutVars>
      </dgm:prSet>
      <dgm:spPr/>
    </dgm:pt>
    <dgm:pt modelId="{108C7B79-251F-4733-98DA-F8BECED564E2}" type="pres">
      <dgm:prSet presAssocID="{BFC7BFD1-EB01-41D0-9703-2815EDA1D087}" presName="arrow" presStyleLbl="bgShp" presStyleIdx="0" presStyleCnt="1"/>
      <dgm:spPr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t="100000"/>
          </a:path>
          <a:tileRect r="-100000" b="-100000"/>
        </a:gradFill>
      </dgm:spPr>
    </dgm:pt>
    <dgm:pt modelId="{3DC34B39-B1FB-485F-8693-0AC59D116AC8}" type="pres">
      <dgm:prSet presAssocID="{BFC7BFD1-EB01-41D0-9703-2815EDA1D087}" presName="arrowDiagram5" presStyleCnt="0"/>
      <dgm:spPr/>
    </dgm:pt>
    <dgm:pt modelId="{A4FEB82C-4256-4352-89B0-99DD8331F69C}" type="pres">
      <dgm:prSet presAssocID="{60EA2139-40F5-49E7-9C82-E4CD61960861}" presName="bullet5a" presStyleLbl="node1" presStyleIdx="0" presStyleCnt="5"/>
      <dgm:spPr/>
    </dgm:pt>
    <dgm:pt modelId="{1C11A145-8B63-4CF9-B252-A4ECB39FD64B}" type="pres">
      <dgm:prSet presAssocID="{60EA2139-40F5-49E7-9C82-E4CD61960861}" presName="textBox5a" presStyleLbl="revTx" presStyleIdx="0" presStyleCnt="5" custScaleX="222373" custScaleY="64383" custLinFactNeighborX="34351" custLinFactNeighborY="2327">
        <dgm:presLayoutVars>
          <dgm:bulletEnabled val="1"/>
        </dgm:presLayoutVars>
      </dgm:prSet>
      <dgm:spPr/>
    </dgm:pt>
    <dgm:pt modelId="{9988B0D9-5B55-4A27-94F5-1B713411BB69}" type="pres">
      <dgm:prSet presAssocID="{48E5BACD-6E0C-467D-8075-AE3381F49249}" presName="bullet5b" presStyleLbl="node1" presStyleIdx="1" presStyleCnt="5"/>
      <dgm:spPr/>
    </dgm:pt>
    <dgm:pt modelId="{C1F736B4-A466-4836-9043-7C0860E8FA54}" type="pres">
      <dgm:prSet presAssocID="{48E5BACD-6E0C-467D-8075-AE3381F49249}" presName="textBox5b" presStyleLbl="revTx" presStyleIdx="1" presStyleCnt="5" custScaleY="53610" custLinFactNeighborX="12637" custLinFactNeighborY="-12612">
        <dgm:presLayoutVars>
          <dgm:bulletEnabled val="1"/>
        </dgm:presLayoutVars>
      </dgm:prSet>
      <dgm:spPr>
        <a:xfrm>
          <a:off x="2085461" y="3290147"/>
          <a:ext cx="1349248" cy="2128519"/>
        </a:xfrm>
        <a:prstGeom prst="rect">
          <a:avLst/>
        </a:prstGeom>
      </dgm:spPr>
    </dgm:pt>
    <dgm:pt modelId="{C0A7BF36-1394-48B1-B3E1-37C92BEC1577}" type="pres">
      <dgm:prSet presAssocID="{9D7149C2-F9F1-4F1F-A79A-6D8EA1337F56}" presName="bullet5c" presStyleLbl="node1" presStyleIdx="2" presStyleCnt="5"/>
      <dgm:spPr/>
    </dgm:pt>
    <dgm:pt modelId="{CDFC1F21-0B81-4E18-B22C-583D3599F7EB}" type="pres">
      <dgm:prSet presAssocID="{9D7149C2-F9F1-4F1F-A79A-6D8EA1337F56}" presName="textBox5c" presStyleLbl="revTx" presStyleIdx="2" presStyleCnt="5" custScaleY="19759" custLinFactNeighborX="5552" custLinFactNeighborY="-29088">
        <dgm:presLayoutVars>
          <dgm:bulletEnabled val="1"/>
        </dgm:presLayoutVars>
      </dgm:prSet>
      <dgm:spPr/>
    </dgm:pt>
    <dgm:pt modelId="{3FAB89C5-51A5-42CE-8B69-2C80A2A50564}" type="pres">
      <dgm:prSet presAssocID="{6A712A13-9816-4B15-9157-AE99D384ABB4}" presName="bullet5d" presStyleLbl="node1" presStyleIdx="3" presStyleCnt="5"/>
      <dgm:spPr/>
    </dgm:pt>
    <dgm:pt modelId="{C4C46E51-6593-43E6-A043-A453B14EB7FF}" type="pres">
      <dgm:prSet presAssocID="{6A712A13-9816-4B15-9157-AE99D384ABB4}" presName="textBox5d" presStyleLbl="revTx" presStyleIdx="3" presStyleCnt="5" custScaleY="40085" custLinFactNeighborX="0" custLinFactNeighborY="-16205">
        <dgm:presLayoutVars>
          <dgm:bulletEnabled val="1"/>
        </dgm:presLayoutVars>
      </dgm:prSet>
      <dgm:spPr/>
    </dgm:pt>
    <dgm:pt modelId="{92813AD5-87B2-437F-A14E-1E580F3C3FAE}" type="pres">
      <dgm:prSet presAssocID="{00C638C7-5A05-4081-87F5-5AFF5559F4A6}" presName="bullet5e" presStyleLbl="node1" presStyleIdx="4" presStyleCnt="5"/>
      <dgm:spPr/>
    </dgm:pt>
    <dgm:pt modelId="{46FFACD7-22E9-4504-AF69-4B3578F56590}" type="pres">
      <dgm:prSet presAssocID="{00C638C7-5A05-4081-87F5-5AFF5559F4A6}" presName="textBox5e" presStyleLbl="revTx" presStyleIdx="4" presStyleCnt="5" custScaleX="150839" custScaleY="34825" custLinFactNeighborX="9751" custLinFactNeighborY="-22386">
        <dgm:presLayoutVars>
          <dgm:bulletEnabled val="1"/>
        </dgm:presLayoutVars>
      </dgm:prSet>
      <dgm:spPr/>
    </dgm:pt>
  </dgm:ptLst>
  <dgm:cxnLst>
    <dgm:cxn modelId="{9F0AD838-4364-4B54-AC04-BAA556C7AB90}" type="presOf" srcId="{48E5BACD-6E0C-467D-8075-AE3381F49249}" destId="{C1F736B4-A466-4836-9043-7C0860E8FA54}" srcOrd="0" destOrd="0" presId="urn:microsoft.com/office/officeart/2005/8/layout/arrow2"/>
    <dgm:cxn modelId="{3D626E3F-2942-4360-BA64-82E74B06EE05}" srcId="{BFC7BFD1-EB01-41D0-9703-2815EDA1D087}" destId="{9D7149C2-F9F1-4F1F-A79A-6D8EA1337F56}" srcOrd="2" destOrd="0" parTransId="{6C7A025A-6A46-45CA-929F-C0099B11E172}" sibTransId="{6E47B63A-7A48-4C86-AA76-9A57A1F8EFB7}"/>
    <dgm:cxn modelId="{FD151044-9E5B-4124-8088-21D291860C87}" srcId="{BFC7BFD1-EB01-41D0-9703-2815EDA1D087}" destId="{6A712A13-9816-4B15-9157-AE99D384ABB4}" srcOrd="3" destOrd="0" parTransId="{76B1F4BB-80BF-4F0F-9823-E31F0E8525D3}" sibTransId="{0437A20D-CFDC-427B-AFEE-B29D293EA66A}"/>
    <dgm:cxn modelId="{FA1B816E-C8D0-4F91-9A3E-8ED9AF1B60F0}" type="presOf" srcId="{00C638C7-5A05-4081-87F5-5AFF5559F4A6}" destId="{46FFACD7-22E9-4504-AF69-4B3578F56590}" srcOrd="0" destOrd="0" presId="urn:microsoft.com/office/officeart/2005/8/layout/arrow2"/>
    <dgm:cxn modelId="{EB84D675-931E-4F8C-A2DE-BD0260CACE2C}" srcId="{BFC7BFD1-EB01-41D0-9703-2815EDA1D087}" destId="{48E5BACD-6E0C-467D-8075-AE3381F49249}" srcOrd="1" destOrd="0" parTransId="{26431134-4A3C-4CA6-AABA-FE473B0ED5B5}" sibTransId="{3BA1FF83-DA81-473D-9922-ED0FC79825BE}"/>
    <dgm:cxn modelId="{A2618FA5-92D6-44EB-B9B4-CCB7DC4A1690}" srcId="{BFC7BFD1-EB01-41D0-9703-2815EDA1D087}" destId="{60EA2139-40F5-49E7-9C82-E4CD61960861}" srcOrd="0" destOrd="0" parTransId="{3B7B2B92-6C1A-45CD-A9A6-5AAA402BFB83}" sibTransId="{451AF7BC-5455-4D42-B946-8A8C2BC06D06}"/>
    <dgm:cxn modelId="{F478CDB0-C410-40BB-91EC-6BE2AEE700CE}" type="presOf" srcId="{60EA2139-40F5-49E7-9C82-E4CD61960861}" destId="{1C11A145-8B63-4CF9-B252-A4ECB39FD64B}" srcOrd="0" destOrd="0" presId="urn:microsoft.com/office/officeart/2005/8/layout/arrow2"/>
    <dgm:cxn modelId="{69EE1ECF-4834-4F74-BA7E-337DA9102F9C}" type="presOf" srcId="{9D7149C2-F9F1-4F1F-A79A-6D8EA1337F56}" destId="{CDFC1F21-0B81-4E18-B22C-583D3599F7EB}" srcOrd="0" destOrd="0" presId="urn:microsoft.com/office/officeart/2005/8/layout/arrow2"/>
    <dgm:cxn modelId="{7009E9D9-D9D4-4B5E-A9FC-53D8A3A40E67}" srcId="{BFC7BFD1-EB01-41D0-9703-2815EDA1D087}" destId="{00C638C7-5A05-4081-87F5-5AFF5559F4A6}" srcOrd="4" destOrd="0" parTransId="{F7C24DB4-14BD-45B8-AF97-DD9FBB3AE27B}" sibTransId="{6FFEF470-200F-48E4-B017-2D4079052FDB}"/>
    <dgm:cxn modelId="{6C98A7E8-93C4-4E02-9E06-345A168CA773}" type="presOf" srcId="{6A712A13-9816-4B15-9157-AE99D384ABB4}" destId="{C4C46E51-6593-43E6-A043-A453B14EB7FF}" srcOrd="0" destOrd="0" presId="urn:microsoft.com/office/officeart/2005/8/layout/arrow2"/>
    <dgm:cxn modelId="{4F87BDFC-AFAC-4370-9655-301AFD852666}" type="presOf" srcId="{BFC7BFD1-EB01-41D0-9703-2815EDA1D087}" destId="{5EA51B99-3D61-485C-B2A0-782EECD82C80}" srcOrd="0" destOrd="0" presId="urn:microsoft.com/office/officeart/2005/8/layout/arrow2"/>
    <dgm:cxn modelId="{31358090-5B6E-4C66-BF0A-FB37DBC7A624}" type="presParOf" srcId="{5EA51B99-3D61-485C-B2A0-782EECD82C80}" destId="{108C7B79-251F-4733-98DA-F8BECED564E2}" srcOrd="0" destOrd="0" presId="urn:microsoft.com/office/officeart/2005/8/layout/arrow2"/>
    <dgm:cxn modelId="{2E44C256-825A-420F-88F7-5866258A39F7}" type="presParOf" srcId="{5EA51B99-3D61-485C-B2A0-782EECD82C80}" destId="{3DC34B39-B1FB-485F-8693-0AC59D116AC8}" srcOrd="1" destOrd="0" presId="urn:microsoft.com/office/officeart/2005/8/layout/arrow2"/>
    <dgm:cxn modelId="{40135143-D069-43A4-A744-141EE6E56C7C}" type="presParOf" srcId="{3DC34B39-B1FB-485F-8693-0AC59D116AC8}" destId="{A4FEB82C-4256-4352-89B0-99DD8331F69C}" srcOrd="0" destOrd="0" presId="urn:microsoft.com/office/officeart/2005/8/layout/arrow2"/>
    <dgm:cxn modelId="{2410BEDA-A4A0-4092-8F7F-74037D9EE7D7}" type="presParOf" srcId="{3DC34B39-B1FB-485F-8693-0AC59D116AC8}" destId="{1C11A145-8B63-4CF9-B252-A4ECB39FD64B}" srcOrd="1" destOrd="0" presId="urn:microsoft.com/office/officeart/2005/8/layout/arrow2"/>
    <dgm:cxn modelId="{29026AB8-3ED8-41D1-AD2C-658970D2A47E}" type="presParOf" srcId="{3DC34B39-B1FB-485F-8693-0AC59D116AC8}" destId="{9988B0D9-5B55-4A27-94F5-1B713411BB69}" srcOrd="2" destOrd="0" presId="urn:microsoft.com/office/officeart/2005/8/layout/arrow2"/>
    <dgm:cxn modelId="{2CC15BFC-E39C-4836-9A45-3319CC5F54F4}" type="presParOf" srcId="{3DC34B39-B1FB-485F-8693-0AC59D116AC8}" destId="{C1F736B4-A466-4836-9043-7C0860E8FA54}" srcOrd="3" destOrd="0" presId="urn:microsoft.com/office/officeart/2005/8/layout/arrow2"/>
    <dgm:cxn modelId="{A79A0DB5-93A3-4632-A559-0925759087EA}" type="presParOf" srcId="{3DC34B39-B1FB-485F-8693-0AC59D116AC8}" destId="{C0A7BF36-1394-48B1-B3E1-37C92BEC1577}" srcOrd="4" destOrd="0" presId="urn:microsoft.com/office/officeart/2005/8/layout/arrow2"/>
    <dgm:cxn modelId="{82B66A71-0356-4404-9121-7D0CDF352E22}" type="presParOf" srcId="{3DC34B39-B1FB-485F-8693-0AC59D116AC8}" destId="{CDFC1F21-0B81-4E18-B22C-583D3599F7EB}" srcOrd="5" destOrd="0" presId="urn:microsoft.com/office/officeart/2005/8/layout/arrow2"/>
    <dgm:cxn modelId="{EBECE91C-2204-467F-B38E-8CE44D8BCC94}" type="presParOf" srcId="{3DC34B39-B1FB-485F-8693-0AC59D116AC8}" destId="{3FAB89C5-51A5-42CE-8B69-2C80A2A50564}" srcOrd="6" destOrd="0" presId="urn:microsoft.com/office/officeart/2005/8/layout/arrow2"/>
    <dgm:cxn modelId="{D33362E0-5F91-4952-9E73-D8A5981E223E}" type="presParOf" srcId="{3DC34B39-B1FB-485F-8693-0AC59D116AC8}" destId="{C4C46E51-6593-43E6-A043-A453B14EB7FF}" srcOrd="7" destOrd="0" presId="urn:microsoft.com/office/officeart/2005/8/layout/arrow2"/>
    <dgm:cxn modelId="{E9ADE4AB-7A42-4934-A565-A4A467F169C6}" type="presParOf" srcId="{3DC34B39-B1FB-485F-8693-0AC59D116AC8}" destId="{92813AD5-87B2-437F-A14E-1E580F3C3FAE}" srcOrd="8" destOrd="0" presId="urn:microsoft.com/office/officeart/2005/8/layout/arrow2"/>
    <dgm:cxn modelId="{2A360B38-DCD4-48DD-BE59-BADEBE9EE5CD}" type="presParOf" srcId="{3DC34B39-B1FB-485F-8693-0AC59D116AC8}" destId="{46FFACD7-22E9-4504-AF69-4B3578F56590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FB02EE-D6D9-4838-872D-D86DFB730413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627CAC8A-2D63-4403-8860-CD21A13C8D9D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 dirty="0"/>
        </a:p>
      </dgm:t>
    </dgm:pt>
    <dgm:pt modelId="{F2C2427B-D833-4A69-B621-C5D8B79C1162}" type="parTrans" cxnId="{6FC559C4-221A-4620-8D51-FBE6776F03A2}">
      <dgm:prSet/>
      <dgm:spPr/>
      <dgm:t>
        <a:bodyPr/>
        <a:lstStyle/>
        <a:p>
          <a:endParaRPr lang="en-US"/>
        </a:p>
      </dgm:t>
    </dgm:pt>
    <dgm:pt modelId="{F22725D2-0FB5-44DB-9AE6-2BA85DF5C3CD}" type="sibTrans" cxnId="{6FC559C4-221A-4620-8D51-FBE6776F03A2}">
      <dgm:prSet/>
      <dgm:spPr/>
      <dgm:t>
        <a:bodyPr/>
        <a:lstStyle/>
        <a:p>
          <a:endParaRPr lang="en-US"/>
        </a:p>
      </dgm:t>
    </dgm:pt>
    <dgm:pt modelId="{A3FAA964-B973-4FC8-BA0F-29529AC8655A}">
      <dgm:prSet phldrT="[Text]" phldr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CBA77D9E-8D68-423D-96B1-006E2786B2E3}" type="parTrans" cxnId="{12D5E93D-5A3B-4537-9B69-EEA32CF4E52C}">
      <dgm:prSet/>
      <dgm:spPr/>
      <dgm:t>
        <a:bodyPr/>
        <a:lstStyle/>
        <a:p>
          <a:endParaRPr lang="en-US"/>
        </a:p>
      </dgm:t>
    </dgm:pt>
    <dgm:pt modelId="{55123FF8-36D3-4974-A443-85590C28AC13}" type="sibTrans" cxnId="{12D5E93D-5A3B-4537-9B69-EEA32CF4E52C}">
      <dgm:prSet/>
      <dgm:spPr/>
      <dgm:t>
        <a:bodyPr/>
        <a:lstStyle/>
        <a:p>
          <a:endParaRPr lang="en-US"/>
        </a:p>
      </dgm:t>
    </dgm:pt>
    <dgm:pt modelId="{C2D0B7EB-559F-4173-99AD-5AA09DC2303C}">
      <dgm:prSet phldrT="[Text]" phldr="1"/>
      <dgm:spPr>
        <a:solidFill>
          <a:schemeClr val="bg2">
            <a:lumMod val="9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29EF2480-C6B4-4B51-B346-271FA8CB15D9}" type="parTrans" cxnId="{6D21A3E9-C5F1-4E79-AE72-BEFFA332A5FA}">
      <dgm:prSet/>
      <dgm:spPr/>
      <dgm:t>
        <a:bodyPr/>
        <a:lstStyle/>
        <a:p>
          <a:endParaRPr lang="en-US"/>
        </a:p>
      </dgm:t>
    </dgm:pt>
    <dgm:pt modelId="{B46886DE-EA55-44C5-A53C-B5826945850B}" type="sibTrans" cxnId="{6D21A3E9-C5F1-4E79-AE72-BEFFA332A5FA}">
      <dgm:prSet/>
      <dgm:spPr/>
      <dgm:t>
        <a:bodyPr/>
        <a:lstStyle/>
        <a:p>
          <a:endParaRPr lang="en-US"/>
        </a:p>
      </dgm:t>
    </dgm:pt>
    <dgm:pt modelId="{63F7AB17-46B5-447C-B746-9F781054362E}" type="pres">
      <dgm:prSet presAssocID="{B5FB02EE-D6D9-4838-872D-D86DFB73041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C949AC7-CAB7-43E7-A061-080658B321DC}" type="pres">
      <dgm:prSet presAssocID="{627CAC8A-2D63-4403-8860-CD21A13C8D9D}" presName="gear1" presStyleLbl="node1" presStyleIdx="0" presStyleCnt="3">
        <dgm:presLayoutVars>
          <dgm:chMax val="1"/>
          <dgm:bulletEnabled val="1"/>
        </dgm:presLayoutVars>
      </dgm:prSet>
      <dgm:spPr/>
    </dgm:pt>
    <dgm:pt modelId="{6C7B9718-A8DE-454A-8A1A-69C9F4917A6F}" type="pres">
      <dgm:prSet presAssocID="{627CAC8A-2D63-4403-8860-CD21A13C8D9D}" presName="gear1srcNode" presStyleLbl="node1" presStyleIdx="0" presStyleCnt="3"/>
      <dgm:spPr/>
    </dgm:pt>
    <dgm:pt modelId="{A1CDB191-1C9F-4CC8-8A67-A9EA72A9588C}" type="pres">
      <dgm:prSet presAssocID="{627CAC8A-2D63-4403-8860-CD21A13C8D9D}" presName="gear1dstNode" presStyleLbl="node1" presStyleIdx="0" presStyleCnt="3"/>
      <dgm:spPr/>
    </dgm:pt>
    <dgm:pt modelId="{38E2B1C6-9C39-47BB-9B4F-E2E8FF93BE38}" type="pres">
      <dgm:prSet presAssocID="{A3FAA964-B973-4FC8-BA0F-29529AC8655A}" presName="gear2" presStyleLbl="node1" presStyleIdx="1" presStyleCnt="3">
        <dgm:presLayoutVars>
          <dgm:chMax val="1"/>
          <dgm:bulletEnabled val="1"/>
        </dgm:presLayoutVars>
      </dgm:prSet>
      <dgm:spPr/>
    </dgm:pt>
    <dgm:pt modelId="{3EAB999A-4343-4EBB-AD75-4B40EAC7A6EB}" type="pres">
      <dgm:prSet presAssocID="{A3FAA964-B973-4FC8-BA0F-29529AC8655A}" presName="gear2srcNode" presStyleLbl="node1" presStyleIdx="1" presStyleCnt="3"/>
      <dgm:spPr/>
    </dgm:pt>
    <dgm:pt modelId="{9B0F9507-99AB-46AC-9E4E-043BB417CAF5}" type="pres">
      <dgm:prSet presAssocID="{A3FAA964-B973-4FC8-BA0F-29529AC8655A}" presName="gear2dstNode" presStyleLbl="node1" presStyleIdx="1" presStyleCnt="3"/>
      <dgm:spPr/>
    </dgm:pt>
    <dgm:pt modelId="{48F9B910-9648-4127-9C25-11C46FDAFFF6}" type="pres">
      <dgm:prSet presAssocID="{C2D0B7EB-559F-4173-99AD-5AA09DC2303C}" presName="gear3" presStyleLbl="node1" presStyleIdx="2" presStyleCnt="3"/>
      <dgm:spPr/>
    </dgm:pt>
    <dgm:pt modelId="{B2C29FD1-0BF0-4111-B9DE-F7980360D53A}" type="pres">
      <dgm:prSet presAssocID="{C2D0B7EB-559F-4173-99AD-5AA09DC2303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17D971B-06CA-4A72-8422-C726B9A60DFE}" type="pres">
      <dgm:prSet presAssocID="{C2D0B7EB-559F-4173-99AD-5AA09DC2303C}" presName="gear3srcNode" presStyleLbl="node1" presStyleIdx="2" presStyleCnt="3"/>
      <dgm:spPr/>
    </dgm:pt>
    <dgm:pt modelId="{A9648FA6-A1A3-4E37-B600-F87AC76D2F4A}" type="pres">
      <dgm:prSet presAssocID="{C2D0B7EB-559F-4173-99AD-5AA09DC2303C}" presName="gear3dstNode" presStyleLbl="node1" presStyleIdx="2" presStyleCnt="3"/>
      <dgm:spPr/>
    </dgm:pt>
    <dgm:pt modelId="{59AD16B0-E08C-479B-B233-1ADFF13F409D}" type="pres">
      <dgm:prSet presAssocID="{F22725D2-0FB5-44DB-9AE6-2BA85DF5C3CD}" presName="connector1" presStyleLbl="sibTrans2D1" presStyleIdx="0" presStyleCnt="3"/>
      <dgm:spPr/>
    </dgm:pt>
    <dgm:pt modelId="{E5E66D02-2E10-40D4-8285-69D40F73F2C6}" type="pres">
      <dgm:prSet presAssocID="{55123FF8-36D3-4974-A443-85590C28AC13}" presName="connector2" presStyleLbl="sibTrans2D1" presStyleIdx="1" presStyleCnt="3"/>
      <dgm:spPr/>
    </dgm:pt>
    <dgm:pt modelId="{76C8B629-0C56-4B5B-923E-FC2DEBF47549}" type="pres">
      <dgm:prSet presAssocID="{B46886DE-EA55-44C5-A53C-B5826945850B}" presName="connector3" presStyleLbl="sibTrans2D1" presStyleIdx="2" presStyleCnt="3"/>
      <dgm:spPr/>
    </dgm:pt>
  </dgm:ptLst>
  <dgm:cxnLst>
    <dgm:cxn modelId="{82F9FF0A-0475-4F64-9B48-ABA066A6F6B8}" type="presOf" srcId="{627CAC8A-2D63-4403-8860-CD21A13C8D9D}" destId="{6C7B9718-A8DE-454A-8A1A-69C9F4917A6F}" srcOrd="1" destOrd="0" presId="urn:microsoft.com/office/officeart/2005/8/layout/gear1"/>
    <dgm:cxn modelId="{9885C212-45D4-451D-98B0-54F763A62E63}" type="presOf" srcId="{A3FAA964-B973-4FC8-BA0F-29529AC8655A}" destId="{38E2B1C6-9C39-47BB-9B4F-E2E8FF93BE38}" srcOrd="0" destOrd="0" presId="urn:microsoft.com/office/officeart/2005/8/layout/gear1"/>
    <dgm:cxn modelId="{0C540A2C-950A-492A-AE63-C27D555D871D}" type="presOf" srcId="{C2D0B7EB-559F-4173-99AD-5AA09DC2303C}" destId="{A9648FA6-A1A3-4E37-B600-F87AC76D2F4A}" srcOrd="3" destOrd="0" presId="urn:microsoft.com/office/officeart/2005/8/layout/gear1"/>
    <dgm:cxn modelId="{12D5E93D-5A3B-4537-9B69-EEA32CF4E52C}" srcId="{B5FB02EE-D6D9-4838-872D-D86DFB730413}" destId="{A3FAA964-B973-4FC8-BA0F-29529AC8655A}" srcOrd="1" destOrd="0" parTransId="{CBA77D9E-8D68-423D-96B1-006E2786B2E3}" sibTransId="{55123FF8-36D3-4974-A443-85590C28AC13}"/>
    <dgm:cxn modelId="{212C0F64-1055-4D4F-89EE-82C7CD27DE3E}" type="presOf" srcId="{C2D0B7EB-559F-4173-99AD-5AA09DC2303C}" destId="{48F9B910-9648-4127-9C25-11C46FDAFFF6}" srcOrd="0" destOrd="0" presId="urn:microsoft.com/office/officeart/2005/8/layout/gear1"/>
    <dgm:cxn modelId="{7F32A179-3752-4F63-8539-9725C838C292}" type="presOf" srcId="{C2D0B7EB-559F-4173-99AD-5AA09DC2303C}" destId="{B2C29FD1-0BF0-4111-B9DE-F7980360D53A}" srcOrd="1" destOrd="0" presId="urn:microsoft.com/office/officeart/2005/8/layout/gear1"/>
    <dgm:cxn modelId="{E691FA86-E04C-43D5-BC9C-8BA19921CE25}" type="presOf" srcId="{B46886DE-EA55-44C5-A53C-B5826945850B}" destId="{76C8B629-0C56-4B5B-923E-FC2DEBF47549}" srcOrd="0" destOrd="0" presId="urn:microsoft.com/office/officeart/2005/8/layout/gear1"/>
    <dgm:cxn modelId="{F7E54C88-64BD-4CCB-A4EF-86F8E5477C71}" type="presOf" srcId="{55123FF8-36D3-4974-A443-85590C28AC13}" destId="{E5E66D02-2E10-40D4-8285-69D40F73F2C6}" srcOrd="0" destOrd="0" presId="urn:microsoft.com/office/officeart/2005/8/layout/gear1"/>
    <dgm:cxn modelId="{B403168F-5D34-4B2D-83F8-443AF73F8810}" type="presOf" srcId="{F22725D2-0FB5-44DB-9AE6-2BA85DF5C3CD}" destId="{59AD16B0-E08C-479B-B233-1ADFF13F409D}" srcOrd="0" destOrd="0" presId="urn:microsoft.com/office/officeart/2005/8/layout/gear1"/>
    <dgm:cxn modelId="{B0EDB9A5-74F6-4C26-A419-E6123811385E}" type="presOf" srcId="{627CAC8A-2D63-4403-8860-CD21A13C8D9D}" destId="{A1CDB191-1C9F-4CC8-8A67-A9EA72A9588C}" srcOrd="2" destOrd="0" presId="urn:microsoft.com/office/officeart/2005/8/layout/gear1"/>
    <dgm:cxn modelId="{6E3EE6B8-9A3F-4FED-8FE7-D91B8D7395D5}" type="presOf" srcId="{B5FB02EE-D6D9-4838-872D-D86DFB730413}" destId="{63F7AB17-46B5-447C-B746-9F781054362E}" srcOrd="0" destOrd="0" presId="urn:microsoft.com/office/officeart/2005/8/layout/gear1"/>
    <dgm:cxn modelId="{6FC559C4-221A-4620-8D51-FBE6776F03A2}" srcId="{B5FB02EE-D6D9-4838-872D-D86DFB730413}" destId="{627CAC8A-2D63-4403-8860-CD21A13C8D9D}" srcOrd="0" destOrd="0" parTransId="{F2C2427B-D833-4A69-B621-C5D8B79C1162}" sibTransId="{F22725D2-0FB5-44DB-9AE6-2BA85DF5C3CD}"/>
    <dgm:cxn modelId="{4169C6CC-E036-493D-B362-06E09B70DEDC}" type="presOf" srcId="{C2D0B7EB-559F-4173-99AD-5AA09DC2303C}" destId="{117D971B-06CA-4A72-8422-C726B9A60DFE}" srcOrd="2" destOrd="0" presId="urn:microsoft.com/office/officeart/2005/8/layout/gear1"/>
    <dgm:cxn modelId="{713AD4CF-B4F0-4182-9615-D9D125400761}" type="presOf" srcId="{A3FAA964-B973-4FC8-BA0F-29529AC8655A}" destId="{3EAB999A-4343-4EBB-AD75-4B40EAC7A6EB}" srcOrd="1" destOrd="0" presId="urn:microsoft.com/office/officeart/2005/8/layout/gear1"/>
    <dgm:cxn modelId="{12F683D2-B29E-4B90-8C13-183C03B04B88}" type="presOf" srcId="{A3FAA964-B973-4FC8-BA0F-29529AC8655A}" destId="{9B0F9507-99AB-46AC-9E4E-043BB417CAF5}" srcOrd="2" destOrd="0" presId="urn:microsoft.com/office/officeart/2005/8/layout/gear1"/>
    <dgm:cxn modelId="{D3E820DF-67A4-4CE9-91E8-C015B2A85C55}" type="presOf" srcId="{627CAC8A-2D63-4403-8860-CD21A13C8D9D}" destId="{AC949AC7-CAB7-43E7-A061-080658B321DC}" srcOrd="0" destOrd="0" presId="urn:microsoft.com/office/officeart/2005/8/layout/gear1"/>
    <dgm:cxn modelId="{6D21A3E9-C5F1-4E79-AE72-BEFFA332A5FA}" srcId="{B5FB02EE-D6D9-4838-872D-D86DFB730413}" destId="{C2D0B7EB-559F-4173-99AD-5AA09DC2303C}" srcOrd="2" destOrd="0" parTransId="{29EF2480-C6B4-4B51-B346-271FA8CB15D9}" sibTransId="{B46886DE-EA55-44C5-A53C-B5826945850B}"/>
    <dgm:cxn modelId="{410E26CD-CE2B-452C-9E7C-36F96E07A09C}" type="presParOf" srcId="{63F7AB17-46B5-447C-B746-9F781054362E}" destId="{AC949AC7-CAB7-43E7-A061-080658B321DC}" srcOrd="0" destOrd="0" presId="urn:microsoft.com/office/officeart/2005/8/layout/gear1"/>
    <dgm:cxn modelId="{C661BE20-B80A-4497-8D34-AB591E06D565}" type="presParOf" srcId="{63F7AB17-46B5-447C-B746-9F781054362E}" destId="{6C7B9718-A8DE-454A-8A1A-69C9F4917A6F}" srcOrd="1" destOrd="0" presId="urn:microsoft.com/office/officeart/2005/8/layout/gear1"/>
    <dgm:cxn modelId="{FA19BB6E-1980-4B32-9728-EB9F5B38790D}" type="presParOf" srcId="{63F7AB17-46B5-447C-B746-9F781054362E}" destId="{A1CDB191-1C9F-4CC8-8A67-A9EA72A9588C}" srcOrd="2" destOrd="0" presId="urn:microsoft.com/office/officeart/2005/8/layout/gear1"/>
    <dgm:cxn modelId="{C5721187-3091-4F1A-999E-F7BE61EFBAC9}" type="presParOf" srcId="{63F7AB17-46B5-447C-B746-9F781054362E}" destId="{38E2B1C6-9C39-47BB-9B4F-E2E8FF93BE38}" srcOrd="3" destOrd="0" presId="urn:microsoft.com/office/officeart/2005/8/layout/gear1"/>
    <dgm:cxn modelId="{0187C0E3-2A47-485D-B930-F9F6B2C35CE1}" type="presParOf" srcId="{63F7AB17-46B5-447C-B746-9F781054362E}" destId="{3EAB999A-4343-4EBB-AD75-4B40EAC7A6EB}" srcOrd="4" destOrd="0" presId="urn:microsoft.com/office/officeart/2005/8/layout/gear1"/>
    <dgm:cxn modelId="{BB5AECEA-371B-4891-A08E-B3D025EB8C4D}" type="presParOf" srcId="{63F7AB17-46B5-447C-B746-9F781054362E}" destId="{9B0F9507-99AB-46AC-9E4E-043BB417CAF5}" srcOrd="5" destOrd="0" presId="urn:microsoft.com/office/officeart/2005/8/layout/gear1"/>
    <dgm:cxn modelId="{9716AB3E-FFB0-4B59-8B33-E072269A7384}" type="presParOf" srcId="{63F7AB17-46B5-447C-B746-9F781054362E}" destId="{48F9B910-9648-4127-9C25-11C46FDAFFF6}" srcOrd="6" destOrd="0" presId="urn:microsoft.com/office/officeart/2005/8/layout/gear1"/>
    <dgm:cxn modelId="{97899E4D-72AE-45F9-B398-107723140225}" type="presParOf" srcId="{63F7AB17-46B5-447C-B746-9F781054362E}" destId="{B2C29FD1-0BF0-4111-B9DE-F7980360D53A}" srcOrd="7" destOrd="0" presId="urn:microsoft.com/office/officeart/2005/8/layout/gear1"/>
    <dgm:cxn modelId="{4E9C190C-9DE3-4B48-8BA1-2D56B8BD9530}" type="presParOf" srcId="{63F7AB17-46B5-447C-B746-9F781054362E}" destId="{117D971B-06CA-4A72-8422-C726B9A60DFE}" srcOrd="8" destOrd="0" presId="urn:microsoft.com/office/officeart/2005/8/layout/gear1"/>
    <dgm:cxn modelId="{F53F6244-5B1E-4650-BCEC-6930A3BE8946}" type="presParOf" srcId="{63F7AB17-46B5-447C-B746-9F781054362E}" destId="{A9648FA6-A1A3-4E37-B600-F87AC76D2F4A}" srcOrd="9" destOrd="0" presId="urn:microsoft.com/office/officeart/2005/8/layout/gear1"/>
    <dgm:cxn modelId="{4FCC0439-A58D-4AF3-B656-A9A1B897C74F}" type="presParOf" srcId="{63F7AB17-46B5-447C-B746-9F781054362E}" destId="{59AD16B0-E08C-479B-B233-1ADFF13F409D}" srcOrd="10" destOrd="0" presId="urn:microsoft.com/office/officeart/2005/8/layout/gear1"/>
    <dgm:cxn modelId="{553A5CAD-EA41-4073-9B9F-59E3156D7221}" type="presParOf" srcId="{63F7AB17-46B5-447C-B746-9F781054362E}" destId="{E5E66D02-2E10-40D4-8285-69D40F73F2C6}" srcOrd="11" destOrd="0" presId="urn:microsoft.com/office/officeart/2005/8/layout/gear1"/>
    <dgm:cxn modelId="{C2FE41D2-64FE-4151-85D4-ACB5AA6BB874}" type="presParOf" srcId="{63F7AB17-46B5-447C-B746-9F781054362E}" destId="{76C8B629-0C56-4B5B-923E-FC2DEBF4754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C7B79-251F-4733-98DA-F8BECED564E2}">
      <dsp:nvSpPr>
        <dsp:cNvPr id="0" name=""/>
        <dsp:cNvSpPr/>
      </dsp:nvSpPr>
      <dsp:spPr>
        <a:xfrm>
          <a:off x="34658" y="0"/>
          <a:ext cx="8669867" cy="5418667"/>
        </a:xfrm>
        <a:prstGeom prst="swooshArrow">
          <a:avLst>
            <a:gd name="adj1" fmla="val 25000"/>
            <a:gd name="adj2" fmla="val 25000"/>
          </a:avLst>
        </a:prstGeom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t="100000"/>
          </a:path>
          <a:tileRect r="-100000" b="-10000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EB82C-4256-4352-89B0-99DD8331F69C}">
      <dsp:nvSpPr>
        <dsp:cNvPr id="0" name=""/>
        <dsp:cNvSpPr/>
      </dsp:nvSpPr>
      <dsp:spPr>
        <a:xfrm>
          <a:off x="888640" y="4029320"/>
          <a:ext cx="199406" cy="199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1A145-8B63-4CF9-B252-A4ECB39FD64B}">
      <dsp:nvSpPr>
        <dsp:cNvPr id="0" name=""/>
        <dsp:cNvSpPr/>
      </dsp:nvSpPr>
      <dsp:spPr>
        <a:xfrm>
          <a:off x="683558" y="4388700"/>
          <a:ext cx="2525607" cy="83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62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>
              <a:solidFill>
                <a:schemeClr val="bg2"/>
              </a:solidFill>
            </a:rPr>
            <a:t>Extracción, transformación y carga de datos</a:t>
          </a:r>
          <a:endParaRPr lang="en-US" sz="1600" b="1" kern="1200" dirty="0">
            <a:solidFill>
              <a:schemeClr val="bg2"/>
            </a:solidFill>
          </a:endParaRPr>
        </a:p>
      </dsp:txBody>
      <dsp:txXfrm>
        <a:off x="683558" y="4388700"/>
        <a:ext cx="2525607" cy="830310"/>
      </dsp:txXfrm>
    </dsp:sp>
    <dsp:sp modelId="{9988B0D9-5B55-4A27-94F5-1B713411BB69}">
      <dsp:nvSpPr>
        <dsp:cNvPr id="0" name=""/>
        <dsp:cNvSpPr/>
      </dsp:nvSpPr>
      <dsp:spPr>
        <a:xfrm>
          <a:off x="1968038" y="2992187"/>
          <a:ext cx="312115" cy="312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736B4-A466-4836-9043-7C0860E8FA54}">
      <dsp:nvSpPr>
        <dsp:cNvPr id="0" name=""/>
        <dsp:cNvSpPr/>
      </dsp:nvSpPr>
      <dsp:spPr>
        <a:xfrm>
          <a:off x="2305967" y="3388524"/>
          <a:ext cx="1439197" cy="121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>
              <a:solidFill>
                <a:schemeClr val="bg2"/>
              </a:solidFill>
            </a:rPr>
            <a:t>Análisis </a:t>
          </a:r>
          <a:r>
            <a:rPr lang="es-AR" sz="1600" b="1" kern="1200" dirty="0">
              <a:solidFill>
                <a:schemeClr val="bg2"/>
              </a:solidFill>
              <a:latin typeface="Aptos" panose="02110004020202020204"/>
              <a:ea typeface="+mn-ea"/>
              <a:cs typeface="+mn-cs"/>
            </a:rPr>
            <a:t>exploratorio</a:t>
          </a:r>
          <a:r>
            <a:rPr lang="es-AR" sz="1600" b="1" kern="1200" dirty="0">
              <a:solidFill>
                <a:schemeClr val="bg2"/>
              </a:solidFill>
            </a:rPr>
            <a:t> inicial</a:t>
          </a:r>
          <a:endParaRPr lang="en-US" sz="1600" b="1" kern="1200" dirty="0">
            <a:solidFill>
              <a:schemeClr val="bg2"/>
            </a:solidFill>
          </a:endParaRPr>
        </a:p>
      </dsp:txBody>
      <dsp:txXfrm>
        <a:off x="2305967" y="3388524"/>
        <a:ext cx="1439197" cy="1217172"/>
      </dsp:txXfrm>
    </dsp:sp>
    <dsp:sp modelId="{C0A7BF36-1394-48B1-B3E1-37C92BEC1577}">
      <dsp:nvSpPr>
        <dsp:cNvPr id="0" name=""/>
        <dsp:cNvSpPr/>
      </dsp:nvSpPr>
      <dsp:spPr>
        <a:xfrm>
          <a:off x="3355217" y="2165299"/>
          <a:ext cx="416153" cy="4161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C1F21-0B81-4E18-B22C-583D3599F7EB}">
      <dsp:nvSpPr>
        <dsp:cNvPr id="0" name=""/>
        <dsp:cNvSpPr/>
      </dsp:nvSpPr>
      <dsp:spPr>
        <a:xfrm>
          <a:off x="3656194" y="2709347"/>
          <a:ext cx="1673284" cy="601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511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1" kern="1200" dirty="0" err="1">
              <a:solidFill>
                <a:schemeClr val="bg2"/>
              </a:solidFill>
            </a:rPr>
            <a:t>Pre-procesamiento</a:t>
          </a:r>
          <a:r>
            <a:rPr lang="es-AR" sz="1400" b="1" kern="1200" dirty="0">
              <a:solidFill>
                <a:schemeClr val="bg2"/>
              </a:solidFill>
            </a:rPr>
            <a:t> de datos</a:t>
          </a:r>
          <a:endParaRPr lang="en-US" sz="1400" b="1" kern="1200" dirty="0">
            <a:solidFill>
              <a:schemeClr val="bg2"/>
            </a:solidFill>
          </a:endParaRPr>
        </a:p>
      </dsp:txBody>
      <dsp:txXfrm>
        <a:off x="3656194" y="2709347"/>
        <a:ext cx="1673284" cy="601719"/>
      </dsp:txXfrm>
    </dsp:sp>
    <dsp:sp modelId="{3FAB89C5-51A5-42CE-8B69-2C80A2A50564}">
      <dsp:nvSpPr>
        <dsp:cNvPr id="0" name=""/>
        <dsp:cNvSpPr/>
      </dsp:nvSpPr>
      <dsp:spPr>
        <a:xfrm>
          <a:off x="4967812" y="1519394"/>
          <a:ext cx="537531" cy="53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46E51-6593-43E6-A043-A453B14EB7FF}">
      <dsp:nvSpPr>
        <dsp:cNvPr id="0" name=""/>
        <dsp:cNvSpPr/>
      </dsp:nvSpPr>
      <dsp:spPr>
        <a:xfrm>
          <a:off x="5236578" y="2287445"/>
          <a:ext cx="1733973" cy="1455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827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>
              <a:solidFill>
                <a:schemeClr val="bg2"/>
              </a:solidFill>
            </a:rPr>
            <a:t>Entrenamiento y testeo de modelos de ML</a:t>
          </a:r>
        </a:p>
      </dsp:txBody>
      <dsp:txXfrm>
        <a:off x="5236578" y="2287445"/>
        <a:ext cx="1733973" cy="1455288"/>
      </dsp:txXfrm>
    </dsp:sp>
    <dsp:sp modelId="{92813AD5-87B2-437F-A14E-1E580F3C3FAE}">
      <dsp:nvSpPr>
        <dsp:cNvPr id="0" name=""/>
        <dsp:cNvSpPr/>
      </dsp:nvSpPr>
      <dsp:spPr>
        <a:xfrm>
          <a:off x="6628092" y="1088068"/>
          <a:ext cx="684919" cy="684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FACD7-22E9-4504-AF69-4B3578F56590}">
      <dsp:nvSpPr>
        <dsp:cNvPr id="0" name=""/>
        <dsp:cNvSpPr/>
      </dsp:nvSpPr>
      <dsp:spPr>
        <a:xfrm>
          <a:off x="6564442" y="1837378"/>
          <a:ext cx="2615508" cy="138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25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kern="1200" dirty="0">
              <a:solidFill>
                <a:schemeClr val="bg2"/>
              </a:solidFill>
            </a:rPr>
            <a:t>Evaluación de métricas y comparación de modelos</a:t>
          </a:r>
          <a:endParaRPr lang="en-US" sz="1800" kern="1200" dirty="0"/>
        </a:p>
      </dsp:txBody>
      <dsp:txXfrm>
        <a:off x="6564442" y="1837378"/>
        <a:ext cx="2615508" cy="1388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9AC7-CAB7-43E7-A061-080658B321DC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392232" y="3136513"/>
        <a:ext cx="1781934" cy="1531918"/>
      </dsp:txXfrm>
    </dsp:sp>
    <dsp:sp modelId="{38E2B1C6-9C39-47BB-9B4F-E2E8FF93BE38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604759" y="2282937"/>
        <a:ext cx="1076134" cy="1069538"/>
      </dsp:txXfrm>
    </dsp:sp>
    <dsp:sp modelId="{48F9B910-9648-4127-9C25-11C46FDAFFF6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bg2">
            <a:lumMod val="90000"/>
          </a:schemeClr>
        </a:solidFill>
        <a:ln w="1905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 rot="-20700000">
        <a:off x="3738879" y="704426"/>
        <a:ext cx="1192106" cy="1192106"/>
      </dsp:txXfrm>
    </dsp:sp>
    <dsp:sp modelId="{59AD16B0-E08C-479B-B233-1ADFF13F409D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66D02-2E10-40D4-8285-69D40F73F2C6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8B629-0C56-4B5B-923E-FC2DEBF47549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50249-3763-4A95-869A-D32A2FC6670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7C59-C6B2-406A-9F21-E3225F7A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7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CF52E-E3A5-45B0-8E10-ABE6C4D54E46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09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95496-AA62-4E6D-35F8-408C2D362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E52359-418E-04D1-D4C0-B2A97F8F5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AE6EF9-2874-5509-0EEF-904E195B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04107-78B7-26B1-3D62-293D52FA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B7B29-4DD6-9662-0BF8-226A4A7E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9698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AE5C5-A6F9-ACCF-7419-AAB1D018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5CC5B-8C49-A524-3CFC-AA6AB16E0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2A6913-BD55-22C3-CC31-D1853B79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73953-1B90-F756-CE98-7B9DC194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79007B-0DC8-171F-0587-0FE6E467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153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077A2-0CF0-B7B4-E25F-745F03F6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CF0E6D-3741-58E5-F7C4-B50C7105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7D4C1-ABBE-56FB-1C6C-8EF690D5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5CACFE-04E1-099E-FDDA-9CF076BE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35376-D899-3CE5-85CE-FBC66A2B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3130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5EBF4-9757-885A-EEDF-7FB7CFB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A1BF51-BCE3-835A-CEEB-889EF449E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6C94DF-0843-F73E-0C9B-A4F9C6ADD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5D1176-2847-7B48-5828-368B20CA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74277A-45F9-1D21-543F-41816E67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82BE4D-1BE5-A34F-59E9-BE28EDFA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2901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E0076-55C0-5CC2-4222-B4CA9B5A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706B64-29AD-9C36-CB6D-870F1B89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FD7E69-F6E0-224F-EFFF-6DF77FDBD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E71916-A2FA-4D47-D2AC-432BB3B25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3BE49B-B874-89EC-39AB-3644408C9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876482-7D99-71D8-E86E-E1EE8FF2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DA8E1E-B0EF-43F1-BD08-ADCA9738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5E1AA3-6B8B-CA35-5063-5584478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702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A514D-8B37-27E1-B916-9E45336B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87424F-FDBB-908F-5645-3334500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CD6944-0D68-9E8C-1CE5-405A9B01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E97DCF-1AA1-95BD-8595-EF8C0BEC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5738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8DCA2F-EBF8-DF2F-89B6-983B05D2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03F668-EDF7-5461-2025-C1B0A16B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AD6131-3274-E2E4-FAA2-5E02CA21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78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AEABA-7CF2-6599-F0DF-4605CAF7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F41BA-600C-CBC9-A426-AC3970421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99D88D-E4B0-5389-C145-7D44E0BB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016810-D725-1AE5-7ABC-2D175923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9F6F02-C6AA-DD2A-58EA-2B5B57DF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5A0E9F-8209-15D4-A005-BDA00E45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870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B025F-1A34-4F43-C9CE-5AAD3865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CF1C8C-E155-C763-ACA9-5222BBA03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603725-A1D2-05D7-92DF-4A03277C7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B346CA-3F3C-0C39-6EB5-6C39A40D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83793C-0AAB-D90F-3A46-D1FCE2F2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F116A3-036A-15AA-E9D5-D11A577A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3617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D4DDC-F9CF-391A-A5E8-64F17C42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36B63-ED8C-9866-8545-83469100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1C1D63-0ECD-0C2E-859B-BA890755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766B3-148D-0B99-B8E7-BBAC0C35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0817F-3B74-387D-C89E-238D32BC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7176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F0A62-D228-0C8D-FCC7-B0CDE4419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C09A38-3C6A-B4FE-461F-C010B951B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3858C-F92C-BBA4-8963-0C661B56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E167A-2082-1903-2D26-5B376BBA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29052B-1DF9-980B-D390-A27FCF41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7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559205-AC5A-353E-1C64-D6EA99C9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A397CB-7E59-A927-BD99-DA8D99C9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A6A299-9C1B-CBCC-2CE3-CBD688A50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67502-C509-3C3D-2109-DD1BBFF7A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A9035A-B799-054C-8145-119FD7065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933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hyperlink" Target="https://svgsilh.com/es/image/1018587.html" TargetMode="External"/><Relationship Id="rId12" Type="http://schemas.openxmlformats.org/officeDocument/2006/relationships/hyperlink" Target="https://pxhere.com/ko/photo/1458411" TargetMode="External"/><Relationship Id="rId17" Type="http://schemas.microsoft.com/office/2007/relationships/hdphoto" Target="../media/hdphoto3.wdp"/><Relationship Id="rId2" Type="http://schemas.openxmlformats.org/officeDocument/2006/relationships/image" Target="../media/image2.jp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7.png"/><Relationship Id="rId19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hyperlink" Target="https://pixabay.com/it/sport-eseguire-gear-donna-285769/" TargetMode="External"/><Relationship Id="rId14" Type="http://schemas.openxmlformats.org/officeDocument/2006/relationships/hyperlink" Target="http://pixabay.com/en/running-jogging-people-boy-man-294372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3.jpeg"/><Relationship Id="rId4" Type="http://schemas.openxmlformats.org/officeDocument/2006/relationships/diagramLayout" Target="../diagrams/layout1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6CF743E-128E-A3B5-5678-A252E9B04FAF}"/>
              </a:ext>
            </a:extLst>
          </p:cNvPr>
          <p:cNvCxnSpPr>
            <a:cxnSpLocks/>
          </p:cNvCxnSpPr>
          <p:nvPr/>
        </p:nvCxnSpPr>
        <p:spPr>
          <a:xfrm>
            <a:off x="-33867" y="3830805"/>
            <a:ext cx="8880987" cy="253403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90892EB-8FE8-925C-A474-EBD33E56CE56}"/>
              </a:ext>
            </a:extLst>
          </p:cNvPr>
          <p:cNvCxnSpPr>
            <a:cxnSpLocks/>
          </p:cNvCxnSpPr>
          <p:nvPr/>
        </p:nvCxnSpPr>
        <p:spPr>
          <a:xfrm>
            <a:off x="3555256" y="51423"/>
            <a:ext cx="5644162" cy="549039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065B531-9D86-BB33-CB81-344F13599BD2}"/>
              </a:ext>
            </a:extLst>
          </p:cNvPr>
          <p:cNvCxnSpPr>
            <a:cxnSpLocks/>
          </p:cNvCxnSpPr>
          <p:nvPr/>
        </p:nvCxnSpPr>
        <p:spPr>
          <a:xfrm>
            <a:off x="8856513" y="79023"/>
            <a:ext cx="1172747" cy="510404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D108947-EE23-6CAB-9D06-BBCB9569FBE5}"/>
              </a:ext>
            </a:extLst>
          </p:cNvPr>
          <p:cNvCxnSpPr>
            <a:cxnSpLocks/>
          </p:cNvCxnSpPr>
          <p:nvPr/>
        </p:nvCxnSpPr>
        <p:spPr>
          <a:xfrm flipH="1">
            <a:off x="4830167" y="1546578"/>
            <a:ext cx="7361833" cy="545776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59" name="Imagen 1358" descr="Imagen que contiene Gráfico de proyección solar&#10;&#10;Descripción generada automáticamente">
            <a:extLst>
              <a:ext uri="{FF2B5EF4-FFF2-40B4-BE49-F238E27FC236}">
                <a16:creationId xmlns:a16="http://schemas.microsoft.com/office/drawing/2014/main" id="{F6B60ADE-0593-888A-AF86-DEAD1077D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7661" r="5160" b="50000"/>
          <a:stretch/>
        </p:blipFill>
        <p:spPr>
          <a:xfrm>
            <a:off x="8708350" y="5097824"/>
            <a:ext cx="3483650" cy="1758681"/>
          </a:xfrm>
          <a:prstGeom prst="rect">
            <a:avLst/>
          </a:prstGeom>
        </p:spPr>
      </p:pic>
      <p:cxnSp>
        <p:nvCxnSpPr>
          <p:cNvPr id="1366" name="Conector recto 1365">
            <a:extLst>
              <a:ext uri="{FF2B5EF4-FFF2-40B4-BE49-F238E27FC236}">
                <a16:creationId xmlns:a16="http://schemas.microsoft.com/office/drawing/2014/main" id="{E2FD18D4-3382-B826-00CC-0D74F8626083}"/>
              </a:ext>
            </a:extLst>
          </p:cNvPr>
          <p:cNvCxnSpPr>
            <a:cxnSpLocks/>
          </p:cNvCxnSpPr>
          <p:nvPr/>
        </p:nvCxnSpPr>
        <p:spPr>
          <a:xfrm flipH="1">
            <a:off x="10882367" y="0"/>
            <a:ext cx="880655" cy="51880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Conector recto 1371">
            <a:extLst>
              <a:ext uri="{FF2B5EF4-FFF2-40B4-BE49-F238E27FC236}">
                <a16:creationId xmlns:a16="http://schemas.microsoft.com/office/drawing/2014/main" id="{378E2B4A-03B7-45E9-1625-EE752AC31C7F}"/>
              </a:ext>
            </a:extLst>
          </p:cNvPr>
          <p:cNvCxnSpPr>
            <a:cxnSpLocks/>
          </p:cNvCxnSpPr>
          <p:nvPr/>
        </p:nvCxnSpPr>
        <p:spPr>
          <a:xfrm flipH="1">
            <a:off x="11612109" y="5050753"/>
            <a:ext cx="604846" cy="60587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BE09AB-8A74-ACCF-E287-7DCD8552FF2F}"/>
              </a:ext>
            </a:extLst>
          </p:cNvPr>
          <p:cNvSpPr txBox="1"/>
          <p:nvPr/>
        </p:nvSpPr>
        <p:spPr>
          <a:xfrm>
            <a:off x="494889" y="531352"/>
            <a:ext cx="3369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800" b="1" dirty="0">
                <a:solidFill>
                  <a:schemeClr val="bg2"/>
                </a:solidFill>
                <a:latin typeface="Lucida Bright" panose="02040602050505020304" pitchFamily="18" charset="0"/>
              </a:rPr>
              <a:t>DATA COMPASS</a:t>
            </a:r>
            <a:endParaRPr lang="en-US" sz="4800" b="1" dirty="0">
              <a:solidFill>
                <a:schemeClr val="bg2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D163B-BD94-4013-A697-8F134B510505}"/>
              </a:ext>
            </a:extLst>
          </p:cNvPr>
          <p:cNvSpPr txBox="1"/>
          <p:nvPr/>
        </p:nvSpPr>
        <p:spPr>
          <a:xfrm>
            <a:off x="618978" y="2546252"/>
            <a:ext cx="2936278" cy="88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E4C4F-4891-16CB-F3A8-3D110E6438AD}"/>
              </a:ext>
            </a:extLst>
          </p:cNvPr>
          <p:cNvSpPr txBox="1"/>
          <p:nvPr/>
        </p:nvSpPr>
        <p:spPr>
          <a:xfrm>
            <a:off x="258248" y="2342857"/>
            <a:ext cx="3965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“Unlock your true potential with the power of data”</a:t>
            </a:r>
            <a:endParaRPr lang="en-US" sz="24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8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F2C211-BCA6-F53B-F141-8747DD7209CA}"/>
              </a:ext>
            </a:extLst>
          </p:cNvPr>
          <p:cNvSpPr txBox="1"/>
          <p:nvPr/>
        </p:nvSpPr>
        <p:spPr>
          <a:xfrm>
            <a:off x="-1618050" y="152073"/>
            <a:ext cx="849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solidFill>
                  <a:schemeClr val="bg2"/>
                </a:solidFill>
                <a:latin typeface="+mj-lt"/>
              </a:rPr>
              <a:t>Objetivo del proyecto</a:t>
            </a:r>
            <a:endParaRPr lang="en-US" sz="3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5978B-F6BC-05B0-4213-A67026650E71}"/>
              </a:ext>
            </a:extLst>
          </p:cNvPr>
          <p:cNvSpPr txBox="1"/>
          <p:nvPr/>
        </p:nvSpPr>
        <p:spPr>
          <a:xfrm>
            <a:off x="403511" y="1488713"/>
            <a:ext cx="1136731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bg2"/>
                </a:solidFill>
              </a:rPr>
              <a:t>Determinar los factores principales que contribuyen a fuga de los clientes.</a:t>
            </a:r>
          </a:p>
          <a:p>
            <a:endParaRPr lang="es-ES" sz="20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bg2"/>
                </a:solidFill>
              </a:rPr>
              <a:t>Estimar cuáles clientes tienen la mayor probabilidad de riesgo para abandonar el servicio.</a:t>
            </a:r>
          </a:p>
          <a:p>
            <a:endParaRPr lang="es-ES" sz="20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bg2"/>
                </a:solidFill>
              </a:rPr>
              <a:t>Agrupar a los clientes con características similares que están en riesgo de fuga</a:t>
            </a:r>
          </a:p>
          <a:p>
            <a:endParaRPr lang="es-ES" sz="20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bg2"/>
                </a:solidFill>
              </a:rPr>
              <a:t>Desarrollar y aplicar estrategias específicas para retener a los clientes identificados en riesgo.</a:t>
            </a:r>
            <a:endParaRPr lang="en-US" sz="2000" dirty="0">
              <a:solidFill>
                <a:schemeClr val="bg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4EAADD-D18B-7423-79AD-37DF6E9EF5F8}"/>
              </a:ext>
            </a:extLst>
          </p:cNvPr>
          <p:cNvGrpSpPr/>
          <p:nvPr/>
        </p:nvGrpSpPr>
        <p:grpSpPr>
          <a:xfrm>
            <a:off x="136807" y="3838474"/>
            <a:ext cx="6455981" cy="2862322"/>
            <a:chOff x="2657797" y="2609321"/>
            <a:chExt cx="7890488" cy="3849998"/>
          </a:xfrm>
        </p:grpSpPr>
        <p:pic>
          <p:nvPicPr>
            <p:cNvPr id="11" name="Picture 10" descr="16,200+ Sale Tag Drawing Stock Photos, Pictures &amp; Royalty-Free Images -  iStock">
              <a:extLst>
                <a:ext uri="{FF2B5EF4-FFF2-40B4-BE49-F238E27FC236}">
                  <a16:creationId xmlns:a16="http://schemas.microsoft.com/office/drawing/2014/main" id="{6777065A-C7C6-FEA8-5EF0-16267ABEA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105" b="29085" l="42203" r="61356">
                          <a14:foregroundMark x1="48475" y1="27614" x2="48475" y2="27614"/>
                          <a14:foregroundMark x1="52203" y1="28268" x2="52203" y2="28268"/>
                          <a14:foregroundMark x1="52712" y1="29085" x2="52712" y2="29085"/>
                          <a14:foregroundMark x1="51864" y1="3105" x2="51864" y2="31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75" r="36187" b="68162"/>
            <a:stretch/>
          </p:blipFill>
          <p:spPr bwMode="auto">
            <a:xfrm>
              <a:off x="6133534" y="4557675"/>
              <a:ext cx="468503" cy="64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DF1191D-36AD-2AD1-B7E7-A86EEDC23497}"/>
                </a:ext>
              </a:extLst>
            </p:cNvPr>
            <p:cNvGrpSpPr/>
            <p:nvPr/>
          </p:nvGrpSpPr>
          <p:grpSpPr>
            <a:xfrm>
              <a:off x="2657797" y="2609321"/>
              <a:ext cx="7890488" cy="3849998"/>
              <a:chOff x="-125750" y="18976"/>
              <a:chExt cx="14024296" cy="6783120"/>
            </a:xfrm>
          </p:grpSpPr>
          <p:pic>
            <p:nvPicPr>
              <p:cNvPr id="13" name="Graphic 4">
                <a:extLst>
                  <a:ext uri="{FF2B5EF4-FFF2-40B4-BE49-F238E27FC236}">
                    <a16:creationId xmlns:a16="http://schemas.microsoft.com/office/drawing/2014/main" id="{6B46E322-1E30-EB8F-AF16-7FD0E5A27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9414147" y="4023458"/>
                <a:ext cx="2358133" cy="2712488"/>
              </a:xfrm>
              <a:prstGeom prst="rect">
                <a:avLst/>
              </a:prstGeom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4" name="Picture 13" descr="A black silhouette of a person&#10;&#10;Description automatically generated">
                <a:extLst>
                  <a:ext uri="{FF2B5EF4-FFF2-40B4-BE49-F238E27FC236}">
                    <a16:creationId xmlns:a16="http://schemas.microsoft.com/office/drawing/2014/main" id="{8C80EE37-C15F-0C5B-6618-880D09932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tretch>
                <a:fillRect/>
              </a:stretch>
            </p:blipFill>
            <p:spPr>
              <a:xfrm>
                <a:off x="7499391" y="3817704"/>
                <a:ext cx="1418539" cy="283707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5" name="Picture 14" descr="A silhouette of a person running&#10;&#10;Description automatically generated">
                <a:extLst>
                  <a:ext uri="{FF2B5EF4-FFF2-40B4-BE49-F238E27FC236}">
                    <a16:creationId xmlns:a16="http://schemas.microsoft.com/office/drawing/2014/main" id="{98D56C0D-9EF7-E878-9F2F-C17096B73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125" b="95125" l="10000" r="90000">
                            <a14:foregroundMark x1="45500" y1="6042" x2="45500" y2="6042"/>
                            <a14:foregroundMark x1="52083" y1="6250" x2="52083" y2="6250"/>
                            <a14:foregroundMark x1="51875" y1="5000" x2="51875" y2="5000"/>
                            <a14:foregroundMark x1="52292" y1="4125" x2="52292" y2="4125"/>
                            <a14:foregroundMark x1="35250" y1="91500" x2="35250" y2="91500"/>
                            <a14:foregroundMark x1="35042" y1="91083" x2="35042" y2="91083"/>
                            <a14:foregroundMark x1="31833" y1="94250" x2="31833" y2="94250"/>
                            <a14:foregroundMark x1="32292" y1="94042" x2="32292" y2="94042"/>
                            <a14:foregroundMark x1="84458" y1="95125" x2="84458" y2="951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2"/>
                  </a:ext>
                </a:extLst>
              </a:blip>
              <a:stretch>
                <a:fillRect/>
              </a:stretch>
            </p:blipFill>
            <p:spPr>
              <a:xfrm flipH="1">
                <a:off x="3767383" y="3754026"/>
                <a:ext cx="3048073" cy="304807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6" name="Picture 15" descr="A silhouette of a person running&#10;&#10;Description automatically generated">
                <a:extLst>
                  <a:ext uri="{FF2B5EF4-FFF2-40B4-BE49-F238E27FC236}">
                    <a16:creationId xmlns:a16="http://schemas.microsoft.com/office/drawing/2014/main" id="{73595391-0E21-74B8-62BE-8F3BFF38E5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tretch>
                <a:fillRect/>
              </a:stretch>
            </p:blipFill>
            <p:spPr>
              <a:xfrm>
                <a:off x="12202086" y="3962690"/>
                <a:ext cx="1696460" cy="27697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7" name="Picture 16" descr="Exit Sign Images – Browse 195,067 Stock Photos, Vectors,, 60% OFF">
                <a:extLst>
                  <a:ext uri="{FF2B5EF4-FFF2-40B4-BE49-F238E27FC236}">
                    <a16:creationId xmlns:a16="http://schemas.microsoft.com/office/drawing/2014/main" id="{982F97CA-411B-25A3-90BA-312DAA084F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19" t="5820" r="1683" b="3973"/>
              <a:stretch/>
            </p:blipFill>
            <p:spPr bwMode="auto">
              <a:xfrm>
                <a:off x="10433595" y="982199"/>
                <a:ext cx="3064228" cy="10656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7" descr="Fishing Cartoon png download - 1200*1200 - Free Transparent Fishing Rods  png Download. - CleanPNG / KissPNG">
                <a:extLst>
                  <a:ext uri="{FF2B5EF4-FFF2-40B4-BE49-F238E27FC236}">
                    <a16:creationId xmlns:a16="http://schemas.microsoft.com/office/drawing/2014/main" id="{40086D42-6927-7884-C77A-0B12BA83A9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2556" r="97222">
                            <a14:foregroundMark x1="7000" y1="84778" x2="7000" y2="84778"/>
                            <a14:foregroundMark x1="2556" y1="88333" x2="2556" y2="88333"/>
                            <a14:foregroundMark x1="92000" y1="52222" x2="92000" y2="52222"/>
                            <a14:foregroundMark x1="97222" y1="75333" x2="97222" y2="7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6087" y="18976"/>
                <a:ext cx="4318587" cy="431858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 descr="Cartoon Businessperson, Serious manager, child, people png | PNGEgg">
                <a:extLst>
                  <a:ext uri="{FF2B5EF4-FFF2-40B4-BE49-F238E27FC236}">
                    <a16:creationId xmlns:a16="http://schemas.microsoft.com/office/drawing/2014/main" id="{321D54D2-C248-996A-82D0-C949FBCD57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4333" b="96444" l="10000" r="90000">
                            <a14:foregroundMark x1="47778" y1="34444" x2="47778" y2="34444"/>
                            <a14:foregroundMark x1="46444" y1="26111" x2="46444" y2="26111"/>
                            <a14:foregroundMark x1="39222" y1="26444" x2="39222" y2="26444"/>
                            <a14:foregroundMark x1="37222" y1="27222" x2="37222" y2="27222"/>
                            <a14:foregroundMark x1="55333" y1="24222" x2="55333" y2="24222"/>
                            <a14:foregroundMark x1="57778" y1="22778" x2="57778" y2="22778"/>
                            <a14:foregroundMark x1="52556" y1="23111" x2="52556" y2="23111"/>
                            <a14:foregroundMark x1="51333" y1="23333" x2="51333" y2="23333"/>
                            <a14:foregroundMark x1="48333" y1="8333" x2="48333" y2="8333"/>
                            <a14:foregroundMark x1="41444" y1="7778" x2="47222" y2="8333"/>
                            <a14:foregroundMark x1="37778" y1="7000" x2="47556" y2="8111"/>
                            <a14:foregroundMark x1="54111" y1="5333" x2="54111" y2="5333"/>
                            <a14:foregroundMark x1="43667" y1="46111" x2="43667" y2="46111"/>
                            <a14:foregroundMark x1="45889" y1="45556" x2="45889" y2="45556"/>
                            <a14:foregroundMark x1="49778" y1="46444" x2="49778" y2="46444"/>
                            <a14:foregroundMark x1="58667" y1="44222" x2="58667" y2="44222"/>
                            <a14:foregroundMark x1="57778" y1="43111" x2="60333" y2="46444"/>
                            <a14:foregroundMark x1="60333" y1="52222" x2="60889" y2="48333"/>
                            <a14:foregroundMark x1="52222" y1="55556" x2="52556" y2="50556"/>
                            <a14:foregroundMark x1="52556" y1="63889" x2="50556" y2="60556"/>
                            <a14:foregroundMark x1="43111" y1="62222" x2="42222" y2="53889"/>
                            <a14:foregroundMark x1="36667" y1="43889" x2="33333" y2="50556"/>
                            <a14:foregroundMark x1="40889" y1="64222" x2="46111" y2="65556"/>
                            <a14:foregroundMark x1="44444" y1="70556" x2="42556" y2="74444"/>
                            <a14:foregroundMark x1="52778" y1="72556" x2="53333" y2="78667"/>
                            <a14:foregroundMark x1="41111" y1="78889" x2="41111" y2="85333"/>
                            <a14:foregroundMark x1="41444" y1="86667" x2="41444" y2="91667"/>
                            <a14:foregroundMark x1="41111" y1="95000" x2="41111" y2="95000"/>
                            <a14:foregroundMark x1="58333" y1="93111" x2="58333" y2="93111"/>
                            <a14:foregroundMark x1="58889" y1="93889" x2="55556" y2="92556"/>
                            <a14:foregroundMark x1="44778" y1="4444" x2="44778" y2="4444"/>
                            <a14:foregroundMark x1="43889" y1="43333" x2="49444" y2="49222"/>
                            <a14:foregroundMark x1="50333" y1="42778" x2="49778" y2="52556"/>
                            <a14:foregroundMark x1="46667" y1="24222" x2="46667" y2="24222"/>
                            <a14:foregroundMark x1="40889" y1="96444" x2="40889" y2="96444"/>
                            <a14:foregroundMark x1="40333" y1="26667" x2="40333" y2="26667"/>
                            <a14:foregroundMark x1="40556" y1="25889" x2="40556" y2="25889"/>
                            <a14:backgroundMark x1="57000" y1="49778" x2="57000" y2="497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5750" y="1515016"/>
                <a:ext cx="5287080" cy="528708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C8BD7A8-4014-B303-4F03-344A272C0124}"/>
              </a:ext>
            </a:extLst>
          </p:cNvPr>
          <p:cNvSpPr txBox="1"/>
          <p:nvPr/>
        </p:nvSpPr>
        <p:spPr>
          <a:xfrm>
            <a:off x="-1954582" y="861030"/>
            <a:ext cx="1372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tx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Predicción de fuga de clientes de negocio de telecomunicaciones</a:t>
            </a:r>
            <a:endParaRPr lang="en-US" sz="2400" b="1" u="sng" dirty="0">
              <a:solidFill>
                <a:schemeClr val="tx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69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9383879-3E63-EE55-37F6-CC91856ED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194377"/>
              </p:ext>
            </p:extLst>
          </p:nvPr>
        </p:nvGraphicFramePr>
        <p:xfrm>
          <a:off x="680328" y="777063"/>
          <a:ext cx="91799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Picture 14" descr="Maleta de cuero abierta pegatina de dibujos animados | Vector Gratis">
            <a:extLst>
              <a:ext uri="{FF2B5EF4-FFF2-40B4-BE49-F238E27FC236}">
                <a16:creationId xmlns:a16="http://schemas.microsoft.com/office/drawing/2014/main" id="{EABEA45D-5276-905C-65E4-0B0FC143A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46" b="89776" l="6400" r="89920">
                        <a14:foregroundMark x1="25440" y1="10863" x2="25440" y2="10863"/>
                        <a14:foregroundMark x1="35520" y1="8946" x2="51840" y2="8946"/>
                        <a14:foregroundMark x1="54880" y1="9105" x2="68320" y2="9904"/>
                        <a14:foregroundMark x1="78560" y1="14537" x2="74720" y2="53355"/>
                        <a14:foregroundMark x1="26080" y1="64856" x2="51040" y2="64377"/>
                        <a14:foregroundMark x1="20320" y1="80192" x2="53760" y2="78914"/>
                        <a14:foregroundMark x1="19040" y1="76198" x2="27040" y2="81310"/>
                        <a14:foregroundMark x1="27040" y1="81310" x2="63200" y2="84026"/>
                        <a14:foregroundMark x1="63200" y1="84026" x2="69920" y2="82907"/>
                        <a14:foregroundMark x1="87680" y1="76997" x2="87520" y2="79872"/>
                        <a14:foregroundMark x1="86400" y1="82109" x2="86080" y2="87700"/>
                        <a14:foregroundMark x1="6400" y1="72684" x2="6400" y2="726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871"/>
          <a:stretch/>
        </p:blipFill>
        <p:spPr bwMode="auto">
          <a:xfrm rot="21000537">
            <a:off x="8098378" y="3657751"/>
            <a:ext cx="3163111" cy="228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Pandas got a new logo : r/Python">
            <a:extLst>
              <a:ext uri="{FF2B5EF4-FFF2-40B4-BE49-F238E27FC236}">
                <a16:creationId xmlns:a16="http://schemas.microsoft.com/office/drawing/2014/main" id="{89DA54EB-DCD6-FE06-FA45-002F25C41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13249" r="18571"/>
          <a:stretch/>
        </p:blipFill>
        <p:spPr bwMode="auto">
          <a:xfrm rot="18012377">
            <a:off x="7726850" y="5040704"/>
            <a:ext cx="1657350" cy="7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682E67-CA1F-8310-41BC-122640BF76C1}"/>
              </a:ext>
            </a:extLst>
          </p:cNvPr>
          <p:cNvSpPr txBox="1"/>
          <p:nvPr/>
        </p:nvSpPr>
        <p:spPr>
          <a:xfrm>
            <a:off x="9774311" y="1708011"/>
            <a:ext cx="2295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chemeClr val="bg2"/>
                </a:solidFill>
              </a:rPr>
              <a:t>Aplicación</a:t>
            </a:r>
          </a:p>
          <a:p>
            <a:pPr algn="ctr"/>
            <a:r>
              <a:rPr lang="es-AR" sz="3200" b="1" dirty="0">
                <a:solidFill>
                  <a:schemeClr val="bg2"/>
                </a:solidFill>
              </a:rPr>
              <a:t>web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EB62A-084E-0339-2C7B-82C4AF02E455}"/>
              </a:ext>
            </a:extLst>
          </p:cNvPr>
          <p:cNvSpPr txBox="1"/>
          <p:nvPr/>
        </p:nvSpPr>
        <p:spPr>
          <a:xfrm>
            <a:off x="488599" y="4259703"/>
            <a:ext cx="101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ETL</a:t>
            </a:r>
            <a:endParaRPr lang="en-US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188BBE-6F99-1D6D-0DD5-9F16736092F3}"/>
              </a:ext>
            </a:extLst>
          </p:cNvPr>
          <p:cNvSpPr txBox="1"/>
          <p:nvPr/>
        </p:nvSpPr>
        <p:spPr>
          <a:xfrm>
            <a:off x="1582683" y="3136612"/>
            <a:ext cx="101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US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F0747-9637-D001-64B7-C8E1C3DCA50B}"/>
              </a:ext>
            </a:extLst>
          </p:cNvPr>
          <p:cNvSpPr txBox="1"/>
          <p:nvPr/>
        </p:nvSpPr>
        <p:spPr>
          <a:xfrm>
            <a:off x="2236471" y="1703881"/>
            <a:ext cx="265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s-AR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r>
              <a:rPr lang="es-A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s-AR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  <a:r>
              <a:rPr lang="es-A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engeneering</a:t>
            </a:r>
            <a:r>
              <a:rPr lang="es-A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s-AR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  <a:r>
              <a:rPr lang="es-A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30FD9-B80C-C3A1-0804-30B35D84D6E9}"/>
              </a:ext>
            </a:extLst>
          </p:cNvPr>
          <p:cNvSpPr txBox="1"/>
          <p:nvPr/>
        </p:nvSpPr>
        <p:spPr>
          <a:xfrm>
            <a:off x="3785566" y="1303264"/>
            <a:ext cx="422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Train-Test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0357BE-5A78-929E-CCE9-AE1CAF1A4642}"/>
              </a:ext>
            </a:extLst>
          </p:cNvPr>
          <p:cNvSpPr txBox="1"/>
          <p:nvPr/>
        </p:nvSpPr>
        <p:spPr>
          <a:xfrm>
            <a:off x="5320230" y="827963"/>
            <a:ext cx="422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9AC293-A0FC-3255-83B1-008B1258918F}"/>
              </a:ext>
            </a:extLst>
          </p:cNvPr>
          <p:cNvSpPr txBox="1"/>
          <p:nvPr/>
        </p:nvSpPr>
        <p:spPr>
          <a:xfrm>
            <a:off x="-1338386" y="149941"/>
            <a:ext cx="849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solidFill>
                  <a:schemeClr val="bg2"/>
                </a:solidFill>
                <a:latin typeface="+mj-lt"/>
              </a:rPr>
              <a:t>Ciclo de vida del proyecto</a:t>
            </a:r>
            <a:endParaRPr lang="en-US" sz="36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0" name="Picture 2" descr="scikit-learn - Wikipedia">
            <a:extLst>
              <a:ext uri="{FF2B5EF4-FFF2-40B4-BE49-F238E27FC236}">
                <a16:creationId xmlns:a16="http://schemas.microsoft.com/office/drawing/2014/main" id="{682BB1AF-811E-110D-ADED-88F9B9C65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81178">
            <a:off x="8293603" y="4884569"/>
            <a:ext cx="2004714" cy="107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La librería Numpy | Aprende con Alf">
            <a:extLst>
              <a:ext uri="{FF2B5EF4-FFF2-40B4-BE49-F238E27FC236}">
                <a16:creationId xmlns:a16="http://schemas.microsoft.com/office/drawing/2014/main" id="{C1D86492-AC69-2125-4A1B-0439EB066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93"/>
          <a:stretch/>
        </p:blipFill>
        <p:spPr bwMode="auto">
          <a:xfrm rot="20032014">
            <a:off x="9723572" y="4896274"/>
            <a:ext cx="1094633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La librería Numpy | Aprende con Alf">
            <a:extLst>
              <a:ext uri="{FF2B5EF4-FFF2-40B4-BE49-F238E27FC236}">
                <a16:creationId xmlns:a16="http://schemas.microsoft.com/office/drawing/2014/main" id="{ACF429C8-A3C2-7D54-32A5-9ECD40FC1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1"/>
          <a:stretch/>
        </p:blipFill>
        <p:spPr bwMode="auto">
          <a:xfrm rot="1549274">
            <a:off x="10476153" y="4570893"/>
            <a:ext cx="1388902" cy="9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ython Tutorial: Streamlit | DataCamp">
            <a:extLst>
              <a:ext uri="{FF2B5EF4-FFF2-40B4-BE49-F238E27FC236}">
                <a16:creationId xmlns:a16="http://schemas.microsoft.com/office/drawing/2014/main" id="{874DD2B3-7FD3-4D6A-12E8-814122EC0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585" y="3716124"/>
            <a:ext cx="1877452" cy="109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Maleta de cuero abierta pegatina de dibujos animados | Vector Gratis">
            <a:extLst>
              <a:ext uri="{FF2B5EF4-FFF2-40B4-BE49-F238E27FC236}">
                <a16:creationId xmlns:a16="http://schemas.microsoft.com/office/drawing/2014/main" id="{F3066AF5-16F9-BB94-333C-F247A84C0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46" b="89776" l="6400" r="89920">
                        <a14:foregroundMark x1="25440" y1="10863" x2="25440" y2="10863"/>
                        <a14:foregroundMark x1="35520" y1="8946" x2="51840" y2="8946"/>
                        <a14:foregroundMark x1="54880" y1="9105" x2="68320" y2="9904"/>
                        <a14:foregroundMark x1="78560" y1="14537" x2="74720" y2="53355"/>
                        <a14:foregroundMark x1="26080" y1="64856" x2="51040" y2="64377"/>
                        <a14:foregroundMark x1="20320" y1="80192" x2="53760" y2="78914"/>
                        <a14:foregroundMark x1="19040" y1="76198" x2="27040" y2="81310"/>
                        <a14:foregroundMark x1="27040" y1="81310" x2="63200" y2="84026"/>
                        <a14:foregroundMark x1="63200" y1="84026" x2="69920" y2="82907"/>
                        <a14:foregroundMark x1="87680" y1="76997" x2="87520" y2="79872"/>
                        <a14:foregroundMark x1="86400" y1="82109" x2="86080" y2="87700"/>
                        <a14:foregroundMark x1="6400" y1="72684" x2="6400" y2="726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2129"/>
          <a:stretch/>
        </p:blipFill>
        <p:spPr bwMode="auto">
          <a:xfrm rot="21000537">
            <a:off x="8340747" y="5894174"/>
            <a:ext cx="3163111" cy="88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9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3B712D-8497-1495-B701-B61B157C45D7}"/>
              </a:ext>
            </a:extLst>
          </p:cNvPr>
          <p:cNvSpPr/>
          <p:nvPr/>
        </p:nvSpPr>
        <p:spPr>
          <a:xfrm>
            <a:off x="540327" y="6246055"/>
            <a:ext cx="11145236" cy="611945"/>
          </a:xfrm>
          <a:prstGeom prst="rect">
            <a:avLst/>
          </a:prstGeom>
          <a:solidFill>
            <a:srgbClr val="216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8" name="Add-in 17">
                <a:extLst>
                  <a:ext uri="{FF2B5EF4-FFF2-40B4-BE49-F238E27FC236}">
                    <a16:creationId xmlns:a16="http://schemas.microsoft.com/office/drawing/2014/main" id="{262201F6-5E72-FCA1-1312-924AD059D4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95518"/>
                  </p:ext>
                </p:extLst>
              </p:nvPr>
            </p:nvGraphicFramePr>
            <p:xfrm>
              <a:off x="1541582" y="714373"/>
              <a:ext cx="9927103" cy="58235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8" name="Add-in 17">
                <a:extLst>
                  <a:ext uri="{FF2B5EF4-FFF2-40B4-BE49-F238E27FC236}">
                    <a16:creationId xmlns:a16="http://schemas.microsoft.com/office/drawing/2014/main" id="{262201F6-5E72-FCA1-1312-924AD059D4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582" y="714373"/>
                <a:ext cx="9927103" cy="5823586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A15CDBD-7F5E-8D15-2FE5-DE2A6D07B1B3}"/>
              </a:ext>
            </a:extLst>
          </p:cNvPr>
          <p:cNvSpPr/>
          <p:nvPr/>
        </p:nvSpPr>
        <p:spPr>
          <a:xfrm>
            <a:off x="11043138" y="233023"/>
            <a:ext cx="621910" cy="6343036"/>
          </a:xfrm>
          <a:prstGeom prst="rect">
            <a:avLst/>
          </a:prstGeom>
          <a:solidFill>
            <a:srgbClr val="216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14EA7-47B4-FD09-7FDD-FAD949EF043B}"/>
              </a:ext>
            </a:extLst>
          </p:cNvPr>
          <p:cNvSpPr/>
          <p:nvPr/>
        </p:nvSpPr>
        <p:spPr>
          <a:xfrm rot="16200000">
            <a:off x="6082517" y="1490294"/>
            <a:ext cx="501748" cy="9621718"/>
          </a:xfrm>
          <a:prstGeom prst="rect">
            <a:avLst/>
          </a:prstGeom>
          <a:solidFill>
            <a:srgbClr val="216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4E622FC-EA2C-328F-88C5-D6A2654F7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319613"/>
              </p:ext>
            </p:extLst>
          </p:nvPr>
        </p:nvGraphicFramePr>
        <p:xfrm>
          <a:off x="1967383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scikit-learn - Wikipedia">
            <a:extLst>
              <a:ext uri="{FF2B5EF4-FFF2-40B4-BE49-F238E27FC236}">
                <a16:creationId xmlns:a16="http://schemas.microsoft.com/office/drawing/2014/main" id="{EE68C0AD-891D-25FB-C94F-C9EA0443A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3886580"/>
            <a:ext cx="2732558" cy="147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got a new logo : r/Python">
            <a:extLst>
              <a:ext uri="{FF2B5EF4-FFF2-40B4-BE49-F238E27FC236}">
                <a16:creationId xmlns:a16="http://schemas.microsoft.com/office/drawing/2014/main" id="{527F48F9-7BCB-B82A-5C2D-6073302FC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13249" r="18571"/>
          <a:stretch/>
        </p:blipFill>
        <p:spPr bwMode="auto">
          <a:xfrm>
            <a:off x="5505450" y="1621370"/>
            <a:ext cx="1657350" cy="7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 librería Numpy | Aprende con Alf">
            <a:extLst>
              <a:ext uri="{FF2B5EF4-FFF2-40B4-BE49-F238E27FC236}">
                <a16:creationId xmlns:a16="http://schemas.microsoft.com/office/drawing/2014/main" id="{3310A264-6695-FBD1-E202-F4DC37D658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1"/>
          <a:stretch/>
        </p:blipFill>
        <p:spPr bwMode="auto">
          <a:xfrm rot="20032014">
            <a:off x="4452323" y="3136176"/>
            <a:ext cx="184905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La librería Numpy | Aprende con Alf">
            <a:extLst>
              <a:ext uri="{FF2B5EF4-FFF2-40B4-BE49-F238E27FC236}">
                <a16:creationId xmlns:a16="http://schemas.microsoft.com/office/drawing/2014/main" id="{6D412F81-4671-87D2-162F-785B72935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93"/>
          <a:stretch/>
        </p:blipFill>
        <p:spPr bwMode="auto">
          <a:xfrm rot="20032014">
            <a:off x="4412010" y="2634186"/>
            <a:ext cx="1094633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BAA255-FB60-24BA-758E-7CACDE3B55BF}"/>
              </a:ext>
            </a:extLst>
          </p:cNvPr>
          <p:cNvSpPr txBox="1"/>
          <p:nvPr/>
        </p:nvSpPr>
        <p:spPr>
          <a:xfrm>
            <a:off x="1792837" y="719666"/>
            <a:ext cx="26528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s-AR" sz="2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r>
              <a:rPr lang="es-AR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valores nulos - duplicados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50E563-4169-E8E1-DBEC-D03BB702A08C}"/>
              </a:ext>
            </a:extLst>
          </p:cNvPr>
          <p:cNvSpPr txBox="1"/>
          <p:nvPr/>
        </p:nvSpPr>
        <p:spPr>
          <a:xfrm>
            <a:off x="924738" y="4322451"/>
            <a:ext cx="3338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Selección –transformación de variables - </a:t>
            </a:r>
            <a:r>
              <a:rPr lang="es-AR" sz="2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es-AR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Hot </a:t>
            </a:r>
            <a:r>
              <a:rPr lang="es-AR" sz="2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Encoding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2B798-F090-67CF-7AF6-7A19E9A4ABA6}"/>
              </a:ext>
            </a:extLst>
          </p:cNvPr>
          <p:cNvSpPr txBox="1"/>
          <p:nvPr/>
        </p:nvSpPr>
        <p:spPr>
          <a:xfrm>
            <a:off x="9245148" y="2305614"/>
            <a:ext cx="26528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Entrenamiento de modelos – evaluación de métricas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91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2A509B-4A30-7715-158E-844627769A8F}"/>
              </a:ext>
            </a:extLst>
          </p:cNvPr>
          <p:cNvSpPr txBox="1"/>
          <p:nvPr/>
        </p:nvSpPr>
        <p:spPr>
          <a:xfrm>
            <a:off x="-4724400" y="355722"/>
            <a:ext cx="1173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err="1">
                <a:solidFill>
                  <a:schemeClr val="bg2"/>
                </a:solidFill>
                <a:latin typeface="+mj-lt"/>
              </a:rPr>
              <a:t>Deploy</a:t>
            </a:r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8925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394D8097-8B85-4F13-AF8D-43104BB0680E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20cbbbf9-3b61-4134-b882-01e564158e8a/ReportSection878cf147d45abb1b7b71?bookmarkGuid=0dafd3e5-dd07-4354-a559-b664d5ad1b7c&amp;bookmarkUsage=1&amp;ctid=85a8b2a4-8fdb-472f-b778-8d6c8b952f5b&amp;fromEntryPoint=export&amp;pbi_source=storytelling_addin&quot;"/>
    <we:property name="reportName" value="&quot;Tablero_DataCompass&quot;"/>
    <we:property name="reportState" value="&quot;CONNECTED&quot;"/>
    <we:property name="embedUrl" value="&quot;/reportEmbed?reportId=20cbbbf9-3b61-4134-b882-01e564158e8a&amp;config=eyJjbHVzdGVyVXJsIjoiaHR0cHM6Ly9XQUJJLVBBQVMtMS1TQ1VTLXJlZGlyZWN0LmFuYWx5c2lzLndpbmRvd3MubmV0IiwiZW1iZWRGZWF0dXJlcyI6eyJ1c2FnZU1ldHJpY3NWTmV4dCI6dHJ1ZX19&amp;disableSensitivityBanner=true&quot;"/>
    <we:property name="pageName" value="&quot;ReportSection878cf147d45abb1b7b71&quot;"/>
    <we:property name="pageDisplayName" value="&quot;Menu&quot;"/>
    <we:property name="datasetId" value="&quot;c7cfde24-7c50-42fe-89cf-8dff2416fbe0&quot;"/>
    <we:property name="backgroundColor" value="&quot;#FFFFFF&quot;"/>
    <we:property name="bookmark" value="&quot;H4sIAAAAAAAAA6VSPW/jMAz9KwfNQWHZkqV07K2HomiKLkUHyqIDtYplyHSQXpD/fpQdoMMNHTLog4/Ue48Cz8KHaYzw9QgHFPfiIaXPA+TPX1JsxLBiqKGCtukBlPe1b8C2lrNppJCGSdyfBUHeI72GaYZYiBh8e98IiPEJ9iXqIU64ESPmKQ0Qw19cizlFecbLRuBpjClDodwREBbaI5dzzBbkXcOK0FE44g47WtFnHFOma2yN7XqpjFcanJPOOFN6mNbsYvPn+iK6GPudBoIwsIGC9Q7qGq3eGqN8DRU6bAo+hWEfr618v335Gsu3EZ7IpVP5KffBmoXpcuFWbe9a1eut6qq2tV5Xna5+ZIPF9MNMxK3/R+mkRGN7retGYSWVtM7fSOm3TeXlVre11Z23VeN0eyMlODCgVa15WY/eaMSbKBfWb0QckOewXNJM0wgdPsHA8dtZjDnx8FHApY6HDQY2cL3ncv4JhHnVf4U4F+llasUi8162fx4VrRstAwAA&quot;"/>
    <we:property name="initialStateBookmark" value="&quot;H4sIAAAAAAAAA6VSTU/rMBD8K8jnCsVJHLvcAHHi8SF44oIQWsebyg83jpwNKq/qf2edVuLAoYce4njH65lZa7bC+XEI8HUPaxQX4irGjzWkjzMpFqI/YA8Pt3eXT7fv95d3NwzHgXzsR3GxFQRphfTixwlCZmDw9W0hIIRHWOWqgzDiQgyYxthD8P9x38xHlCbcLQRuhhATZMpnAsJM+8ntXLO2PK9YEVryn/iMLe3RJxxiokNttGk7WWtXK7BWWm11Nj/uT2ebx/uz6GzsOvYEvmcDGesslCUatdS6diUUaLHK+Oj7VTiM8nP379eQ34twQzZu8kvZf6yZmXY7HtV0tqk7tazbommMU0WriqNsMJu+moh49F+UVkrUplOqrGosZC2NdSdSumVVOLlUTWlU60xRWdWcSAkWNKi6VPwZh04rxJMoZ9YfRKyRc5g3caJxgBYfoef6dSuGFDl85HHu47BBzwYO+5T/fzxh2uu/QJiy9JxaMYuwJW8DHrmQsyxmW295+QZiULbHVgMAAA==&quot;"/>
    <we:property name="isFiltersActionButtonVisible" value="true"/>
    <we:property name="isVisualContainerHeaderHidden" value="false"/>
    <we:property name="reportEmbeddedTime" value="&quot;2024-06-12T00:25:20.126Z&quot;"/>
    <we:property name="creatorTenantId" value="&quot;85a8b2a4-8fdb-472f-b778-8d6c8b952f5b&quot;"/>
    <we:property name="creatorUserId" value="&quot;10032001F55AB071&quot;"/>
    <we:property name="creatorSessionId" value="&quot;2320c77e-54d9-422a-b063-fdab75b3ebbc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147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Lucida Bright</vt:lpstr>
      <vt:lpstr>Segoe UI</vt:lpstr>
      <vt:lpstr>Wingdings</vt:lpstr>
      <vt:lpstr>Office Theme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Agustín Rizzo</cp:lastModifiedBy>
  <cp:revision>3</cp:revision>
  <dcterms:created xsi:type="dcterms:W3CDTF">2018-06-07T21:39:02Z</dcterms:created>
  <dcterms:modified xsi:type="dcterms:W3CDTF">2024-06-12T01:36:00Z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