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8" r:id="rId5"/>
    <p:sldId id="264" r:id="rId6"/>
    <p:sldId id="261" r:id="rId7"/>
    <p:sldId id="260" r:id="rId8"/>
    <p:sldId id="263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9F617-33B6-44E9-ABC5-B58DDB4FBF0B}" v="105" dt="2024-06-12T02:08:4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5" d="100"/>
          <a:sy n="65" d="100"/>
        </p:scale>
        <p:origin x="58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ín Rizzo" userId="3299274c81c12277" providerId="LiveId" clId="{B7D9F617-33B6-44E9-ABC5-B58DDB4FBF0B}"/>
    <pc:docChg chg="undo custSel delSld modSld">
      <pc:chgData name="Agustín Rizzo" userId="3299274c81c12277" providerId="LiveId" clId="{B7D9F617-33B6-44E9-ABC5-B58DDB4FBF0B}" dt="2024-06-12T02:08:54.784" v="268" actId="1076"/>
      <pc:docMkLst>
        <pc:docMk/>
      </pc:docMkLst>
      <pc:sldChg chg="addSp modSp mod">
        <pc:chgData name="Agustín Rizzo" userId="3299274c81c12277" providerId="LiveId" clId="{B7D9F617-33B6-44E9-ABC5-B58DDB4FBF0B}" dt="2024-06-12T02:08:54.784" v="268" actId="1076"/>
        <pc:sldMkLst>
          <pc:docMk/>
          <pc:sldMk cId="1443283194" sldId="258"/>
        </pc:sldMkLst>
        <pc:spChg chg="add mod">
          <ac:chgData name="Agustín Rizzo" userId="3299274c81c12277" providerId="LiveId" clId="{B7D9F617-33B6-44E9-ABC5-B58DDB4FBF0B}" dt="2024-06-12T02:08:54.784" v="268" actId="1076"/>
          <ac:spMkLst>
            <pc:docMk/>
            <pc:sldMk cId="1443283194" sldId="258"/>
            <ac:spMk id="5" creationId="{4A87ED60-18A8-21BD-D8FF-D45C47A250B4}"/>
          </ac:spMkLst>
        </pc:spChg>
        <pc:spChg chg="add mod">
          <ac:chgData name="Agustín Rizzo" userId="3299274c81c12277" providerId="LiveId" clId="{B7D9F617-33B6-44E9-ABC5-B58DDB4FBF0B}" dt="2024-06-12T02:05:51.067" v="221"/>
          <ac:spMkLst>
            <pc:docMk/>
            <pc:sldMk cId="1443283194" sldId="258"/>
            <ac:spMk id="6" creationId="{6ED75E7A-3BE9-4A87-1E39-B27D5A86EAF5}"/>
          </ac:spMkLst>
        </pc:spChg>
        <pc:spChg chg="add mod">
          <ac:chgData name="Agustín Rizzo" userId="3299274c81c12277" providerId="LiveId" clId="{B7D9F617-33B6-44E9-ABC5-B58DDB4FBF0B}" dt="2024-06-12T02:08:38.212" v="266" actId="1076"/>
          <ac:spMkLst>
            <pc:docMk/>
            <pc:sldMk cId="1443283194" sldId="258"/>
            <ac:spMk id="8" creationId="{90E00C7A-1029-79F7-C407-514BD1B078C7}"/>
          </ac:spMkLst>
        </pc:spChg>
      </pc:sldChg>
      <pc:sldChg chg="del">
        <pc:chgData name="Agustín Rizzo" userId="3299274c81c12277" providerId="LiveId" clId="{B7D9F617-33B6-44E9-ABC5-B58DDB4FBF0B}" dt="2024-06-12T01:56:03.800" v="107" actId="47"/>
        <pc:sldMkLst>
          <pc:docMk/>
          <pc:sldMk cId="1023912509" sldId="259"/>
        </pc:sldMkLst>
      </pc:sldChg>
      <pc:sldChg chg="modSp mod">
        <pc:chgData name="Agustín Rizzo" userId="3299274c81c12277" providerId="LiveId" clId="{B7D9F617-33B6-44E9-ABC5-B58DDB4FBF0B}" dt="2024-06-12T01:55:26.887" v="106" actId="1076"/>
        <pc:sldMkLst>
          <pc:docMk/>
          <pc:sldMk cId="190698668" sldId="260"/>
        </pc:sldMkLst>
        <pc:spChg chg="mod">
          <ac:chgData name="Agustín Rizzo" userId="3299274c81c12277" providerId="LiveId" clId="{B7D9F617-33B6-44E9-ABC5-B58DDB4FBF0B}" dt="2024-06-12T01:55:26.887" v="106" actId="1076"/>
          <ac:spMkLst>
            <pc:docMk/>
            <pc:sldMk cId="190698668" sldId="260"/>
            <ac:spMk id="16" creationId="{764F0747-9637-D001-64B7-C8E1C3DCA50B}"/>
          </ac:spMkLst>
        </pc:spChg>
        <pc:picChg chg="mod">
          <ac:chgData name="Agustín Rizzo" userId="3299274c81c12277" providerId="LiveId" clId="{B7D9F617-33B6-44E9-ABC5-B58DDB4FBF0B}" dt="2024-06-12T01:47:53.311" v="52" actId="688"/>
          <ac:picMkLst>
            <pc:docMk/>
            <pc:sldMk cId="190698668" sldId="260"/>
            <ac:picMk id="20" creationId="{682BB1AF-811E-110D-ADED-88F9B9C6517A}"/>
          </ac:picMkLst>
        </pc:picChg>
        <pc:picChg chg="mod">
          <ac:chgData name="Agustín Rizzo" userId="3299274c81c12277" providerId="LiveId" clId="{B7D9F617-33B6-44E9-ABC5-B58DDB4FBF0B}" dt="2024-06-12T01:47:49.959" v="51" actId="1037"/>
          <ac:picMkLst>
            <pc:docMk/>
            <pc:sldMk cId="190698668" sldId="260"/>
            <ac:picMk id="21" creationId="{89DA54EB-DCD6-FE06-FA45-002F25C4145B}"/>
          </ac:picMkLst>
        </pc:picChg>
        <pc:picChg chg="mod">
          <ac:chgData name="Agustín Rizzo" userId="3299274c81c12277" providerId="LiveId" clId="{B7D9F617-33B6-44E9-ABC5-B58DDB4FBF0B}" dt="2024-06-12T01:47:57.991" v="53" actId="1076"/>
          <ac:picMkLst>
            <pc:docMk/>
            <pc:sldMk cId="190698668" sldId="260"/>
            <ac:picMk id="22" creationId="{C1D86492-AC69-2125-4A1B-0439EB06635A}"/>
          </ac:picMkLst>
        </pc:picChg>
        <pc:picChg chg="mod">
          <ac:chgData name="Agustín Rizzo" userId="3299274c81c12277" providerId="LiveId" clId="{B7D9F617-33B6-44E9-ABC5-B58DDB4FBF0B}" dt="2024-06-12T01:48:08.568" v="56" actId="1076"/>
          <ac:picMkLst>
            <pc:docMk/>
            <pc:sldMk cId="190698668" sldId="260"/>
            <ac:picMk id="23" creationId="{ACF429C8-A3C2-7D54-32A5-9ECD40FC1AB3}"/>
          </ac:picMkLst>
        </pc:picChg>
      </pc:sldChg>
      <pc:sldChg chg="addSp delSp modSp mod">
        <pc:chgData name="Agustín Rizzo" userId="3299274c81c12277" providerId="LiveId" clId="{B7D9F617-33B6-44E9-ABC5-B58DDB4FBF0B}" dt="2024-06-12T02:04:25.123" v="152" actId="20577"/>
        <pc:sldMkLst>
          <pc:docMk/>
          <pc:sldMk cId="3896974767" sldId="261"/>
        </pc:sldMkLst>
        <pc:spChg chg="mod">
          <ac:chgData name="Agustín Rizzo" userId="3299274c81c12277" providerId="LiveId" clId="{B7D9F617-33B6-44E9-ABC5-B58DDB4FBF0B}" dt="2024-06-12T01:59:19.314" v="122" actId="115"/>
          <ac:spMkLst>
            <pc:docMk/>
            <pc:sldMk cId="3896974767" sldId="261"/>
            <ac:spMk id="4" creationId="{4FF2C211-BCA6-F53B-F141-8747DD7209CA}"/>
          </ac:spMkLst>
        </pc:spChg>
        <pc:spChg chg="mod">
          <ac:chgData name="Agustín Rizzo" userId="3299274c81c12277" providerId="LiveId" clId="{B7D9F617-33B6-44E9-ABC5-B58DDB4FBF0B}" dt="2024-06-12T01:58:23.798" v="118" actId="113"/>
          <ac:spMkLst>
            <pc:docMk/>
            <pc:sldMk cId="3896974767" sldId="261"/>
            <ac:spMk id="8" creationId="{7FE5978B-F6BC-05B0-4213-A67026650E71}"/>
          </ac:spMkLst>
        </pc:spChg>
        <pc:spChg chg="mod">
          <ac:chgData name="Agustín Rizzo" userId="3299274c81c12277" providerId="LiveId" clId="{B7D9F617-33B6-44E9-ABC5-B58DDB4FBF0B}" dt="2024-06-12T02:04:25.123" v="152" actId="20577"/>
          <ac:spMkLst>
            <pc:docMk/>
            <pc:sldMk cId="3896974767" sldId="261"/>
            <ac:spMk id="20" creationId="{6C8BD7A8-4014-B303-4F03-344A272C0124}"/>
          </ac:spMkLst>
        </pc:spChg>
        <pc:grpChg chg="add mod">
          <ac:chgData name="Agustín Rizzo" userId="3299274c81c12277" providerId="LiveId" clId="{B7D9F617-33B6-44E9-ABC5-B58DDB4FBF0B}" dt="2024-06-12T02:01:26.272" v="142" actId="1076"/>
          <ac:grpSpMkLst>
            <pc:docMk/>
            <pc:sldMk cId="3896974767" sldId="261"/>
            <ac:grpSpMk id="2" creationId="{CC0C132D-D5BF-840F-A065-8A95816AD9E9}"/>
          </ac:grpSpMkLst>
        </pc:grpChg>
        <pc:grpChg chg="mod">
          <ac:chgData name="Agustín Rizzo" userId="3299274c81c12277" providerId="LiveId" clId="{B7D9F617-33B6-44E9-ABC5-B58DDB4FBF0B}" dt="2024-06-12T02:01:26.272" v="142" actId="1076"/>
          <ac:grpSpMkLst>
            <pc:docMk/>
            <pc:sldMk cId="3896974767" sldId="261"/>
            <ac:grpSpMk id="10" creationId="{EC4EAADD-D18B-7423-79AD-37DF6E9EF5F8}"/>
          </ac:grpSpMkLst>
        </pc:grpChg>
        <pc:grpChg chg="mod">
          <ac:chgData name="Agustín Rizzo" userId="3299274c81c12277" providerId="LiveId" clId="{B7D9F617-33B6-44E9-ABC5-B58DDB4FBF0B}" dt="2024-06-12T02:01:26.272" v="142" actId="1076"/>
          <ac:grpSpMkLst>
            <pc:docMk/>
            <pc:sldMk cId="3896974767" sldId="261"/>
            <ac:grpSpMk id="12" creationId="{8DF1191D-36AD-2AD1-B7E7-A86EEDC23497}"/>
          </ac:grpSpMkLst>
        </pc:grpChg>
        <pc:grpChg chg="add mod">
          <ac:chgData name="Agustín Rizzo" userId="3299274c81c12277" providerId="LiveId" clId="{B7D9F617-33B6-44E9-ABC5-B58DDB4FBF0B}" dt="2024-06-12T02:01:26.272" v="142" actId="1076"/>
          <ac:grpSpMkLst>
            <pc:docMk/>
            <pc:sldMk cId="3896974767" sldId="261"/>
            <ac:grpSpMk id="23" creationId="{15C28F7E-EE7D-710F-5FB7-468AF00F5CDA}"/>
          </ac:grpSpMkLst>
        </pc:grp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3" creationId="{606EE3AB-DA00-1C44-E999-030D9D8A5897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5" creationId="{F5014975-21C9-AC78-31EF-6496C1F60D6F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6" creationId="{8F7F7D5B-99DE-265F-BAB0-A84EE626EAE5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7" creationId="{4AEF6C68-82FB-C9DA-F5CD-8679B1E799B0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9" creationId="{4C2EDC97-C7A5-A6FC-DC56-C91FAABE4819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1" creationId="{6777065A-C7C6-FEA8-5EF0-16267ABEAB12}"/>
          </ac:picMkLst>
        </pc:picChg>
        <pc:picChg chg="mod">
          <ac:chgData name="Agustín Rizzo" userId="3299274c81c12277" providerId="LiveId" clId="{B7D9F617-33B6-44E9-ABC5-B58DDB4FBF0B}" dt="2024-06-12T02:01:29.902" v="148" actId="1038"/>
          <ac:picMkLst>
            <pc:docMk/>
            <pc:sldMk cId="3896974767" sldId="261"/>
            <ac:picMk id="13" creationId="{6B46E322-1E30-EB8F-AF16-7FD0E5A271BC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4" creationId="{8C80EE37-C15F-0C5B-6618-880D099324E2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5" creationId="{98D56C0D-9EF7-E878-9F2F-C17096B737B4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6" creationId="{73595391-0E21-74B8-62BE-8F3BFF38E505}"/>
          </ac:picMkLst>
        </pc:picChg>
        <pc:picChg chg="add del 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7" creationId="{982F97CA-411B-25A3-90BA-312DAA084F79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8" creationId="{40086D42-6927-7884-C77A-0B12BA83A9B1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9" creationId="{321D54D2-C248-996A-82D0-C949FBCD57A3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21" creationId="{C9932A73-A68D-0B2C-25CF-C8CCC3C69683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22" creationId="{82B6C1E8-F2AA-DCF4-35CD-7190D953F14B}"/>
          </ac:picMkLst>
        </pc:picChg>
        <pc:picChg chg="add mod">
          <ac:chgData name="Agustín Rizzo" userId="3299274c81c12277" providerId="LiveId" clId="{B7D9F617-33B6-44E9-ABC5-B58DDB4FBF0B}" dt="2024-06-12T02:00:20.957" v="131" actId="1076"/>
          <ac:picMkLst>
            <pc:docMk/>
            <pc:sldMk cId="3896974767" sldId="261"/>
            <ac:picMk id="24" creationId="{72AA02A0-27A8-2BE4-6995-9ACCE345F81A}"/>
          </ac:picMkLst>
        </pc:picChg>
        <pc:picChg chg="add del mod">
          <ac:chgData name="Agustín Rizzo" userId="3299274c81c12277" providerId="LiveId" clId="{B7D9F617-33B6-44E9-ABC5-B58DDB4FBF0B}" dt="2024-06-12T02:01:11.906" v="137" actId="478"/>
          <ac:picMkLst>
            <pc:docMk/>
            <pc:sldMk cId="3896974767" sldId="261"/>
            <ac:picMk id="25" creationId="{019BB7E1-84C1-E610-D7CD-4CAFE7FCC3DA}"/>
          </ac:picMkLst>
        </pc:picChg>
        <pc:picChg chg="add mod">
          <ac:chgData name="Agustín Rizzo" userId="3299274c81c12277" providerId="LiveId" clId="{B7D9F617-33B6-44E9-ABC5-B58DDB4FBF0B}" dt="2024-06-12T02:01:21.819" v="140" actId="1076"/>
          <ac:picMkLst>
            <pc:docMk/>
            <pc:sldMk cId="3896974767" sldId="261"/>
            <ac:picMk id="26" creationId="{87C9FA19-E64E-057C-95DA-E2EC73F37A39}"/>
          </ac:picMkLst>
        </pc:picChg>
        <pc:picChg chg="add mod">
          <ac:chgData name="Agustín Rizzo" userId="3299274c81c12277" providerId="LiveId" clId="{B7D9F617-33B6-44E9-ABC5-B58DDB4FBF0B}" dt="2024-06-12T02:01:20.358" v="139" actId="1076"/>
          <ac:picMkLst>
            <pc:docMk/>
            <pc:sldMk cId="3896974767" sldId="261"/>
            <ac:picMk id="27" creationId="{ECE24499-8BAE-B145-7A29-C59AFD617F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50249-3763-4A95-869A-D32A2FC6670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7C59-C6B2-406A-9F21-E3225F7A0C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CF52E-E3A5-45B0-8E10-ABE6C4D54E46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9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95496-AA62-4E6D-35F8-408C2D36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52359-418E-04D1-D4C0-B2A97F8F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E6EF9-2874-5509-0EEF-904E195B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04107-78B7-26B1-3D62-293D52F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B7B29-4DD6-9662-0BF8-226A4A7E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969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D4DDC-F9CF-391A-A5E8-64F17C42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36B63-ED8C-9866-8545-83469100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C1D63-0ECD-0C2E-859B-BA890755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766B3-148D-0B99-B8E7-BBAC0C35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0817F-3B74-387D-C89E-238D32BC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717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F0A62-D228-0C8D-FCC7-B0CDE441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C09A38-3C6A-B4FE-461F-C010B951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3858C-F92C-BBA4-8963-0C661B56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E167A-2082-1903-2D26-5B376BBA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9052B-1DF9-980B-D390-A27FCF41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76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E5C5-A6F9-ACCF-7419-AAB1D018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5CC5B-8C49-A524-3CFC-AA6AB16E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A6913-BD55-22C3-CC31-D1853B79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73953-1B90-F756-CE98-7B9DC194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9007B-0DC8-171F-0587-0FE6E467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5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077A2-0CF0-B7B4-E25F-745F03F6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CF0E6D-3741-58E5-F7C4-B50C7105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7D4C1-ABBE-56FB-1C6C-8EF690D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CACFE-04E1-099E-FDDA-9CF076B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35376-D899-3CE5-85CE-FBC66A2B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13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BF4-9757-885A-EEDF-7FB7CFB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1BF51-BCE3-835A-CEEB-889EF449E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C94DF-0843-F73E-0C9B-A4F9C6ADD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D1176-2847-7B48-5828-368B20CA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4277A-45F9-1D21-543F-41816E67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2BE4D-1BE5-A34F-59E9-BE28EDFA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29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E0076-55C0-5CC2-4222-B4CA9B5A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06B64-29AD-9C36-CB6D-870F1B89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FD7E69-F6E0-224F-EFFF-6DF77FDBD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E71916-A2FA-4D47-D2AC-432BB3B25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3BE49B-B874-89EC-39AB-3644408C9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876482-7D99-71D8-E86E-E1EE8FF2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DA8E1E-B0EF-43F1-BD08-ADCA9738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E1AA3-6B8B-CA35-5063-5584478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02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A514D-8B37-27E1-B916-9E45336B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87424F-FDBB-908F-5645-3334500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CD6944-0D68-9E8C-1CE5-405A9B01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E97DCF-1AA1-95BD-8595-EF8C0BEC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7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8DCA2F-EBF8-DF2F-89B6-983B05D2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03F668-EDF7-5461-2025-C1B0A16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AD6131-3274-E2E4-FAA2-5E02CA21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78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AEABA-7CF2-6599-F0DF-4605CAF7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F41BA-600C-CBC9-A426-AC397042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99D88D-E4B0-5389-C145-7D44E0B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016810-D725-1AE5-7ABC-2D17592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F6F02-C6AA-DD2A-58EA-2B5B57D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A0E9F-8209-15D4-A005-BDA00E45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87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B025F-1A34-4F43-C9CE-5AAD3865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CF1C8C-E155-C763-ACA9-5222BBA03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603725-A1D2-05D7-92DF-4A03277C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346CA-3F3C-0C39-6EB5-6C39A40D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3793C-0AAB-D90F-3A46-D1FCE2F2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116A3-036A-15AA-E9D5-D11A577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61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559205-AC5A-353E-1C64-D6EA99C9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A397CB-7E59-A927-BD99-DA8D99C9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6A299-9C1B-CBCC-2CE3-CBD688A50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BFB0C-8D84-4390-93A5-7C3EB302A511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67502-C509-3C3D-2109-DD1BBFF7A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9035A-B799-054C-8145-119FD7065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B2F3B-F9EB-4954-A432-1D9299EDD6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3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18" Type="http://schemas.openxmlformats.org/officeDocument/2006/relationships/hyperlink" Target="https://pixabay.com/it/sport-eseguire-gear-donna-285769/" TargetMode="External"/><Relationship Id="rId26" Type="http://schemas.microsoft.com/office/2007/relationships/hdphoto" Target="../media/hdphoto6.wdp"/><Relationship Id="rId3" Type="http://schemas.openxmlformats.org/officeDocument/2006/relationships/image" Target="../media/image6.png"/><Relationship Id="rId21" Type="http://schemas.openxmlformats.org/officeDocument/2006/relationships/hyperlink" Target="https://pxhere.com/ko/photo/1458411" TargetMode="External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2.jpg"/><Relationship Id="rId16" Type="http://schemas.openxmlformats.org/officeDocument/2006/relationships/hyperlink" Target="https://svgsilh.com/es/image/1018587.html" TargetMode="External"/><Relationship Id="rId2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24" Type="http://schemas.openxmlformats.org/officeDocument/2006/relationships/image" Target="../media/image17.png"/><Relationship Id="rId5" Type="http://schemas.openxmlformats.org/officeDocument/2006/relationships/image" Target="../media/image7.png"/><Relationship Id="rId15" Type="http://schemas.openxmlformats.org/officeDocument/2006/relationships/image" Target="../media/image11.svg"/><Relationship Id="rId23" Type="http://schemas.openxmlformats.org/officeDocument/2006/relationships/hyperlink" Target="http://pixabay.com/en/running-jogging-people-boy-man-294372/" TargetMode="External"/><Relationship Id="rId28" Type="http://schemas.microsoft.com/office/2007/relationships/hdphoto" Target="../media/hdphoto7.wdp"/><Relationship Id="rId10" Type="http://schemas.openxmlformats.org/officeDocument/2006/relationships/image" Target="../media/image11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Relationship Id="rId27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6CF743E-128E-A3B5-5678-A252E9B04FAF}"/>
              </a:ext>
            </a:extLst>
          </p:cNvPr>
          <p:cNvCxnSpPr>
            <a:cxnSpLocks/>
          </p:cNvCxnSpPr>
          <p:nvPr/>
        </p:nvCxnSpPr>
        <p:spPr>
          <a:xfrm>
            <a:off x="-33867" y="3830805"/>
            <a:ext cx="8880987" cy="253403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90892EB-8FE8-925C-A474-EBD33E56CE56}"/>
              </a:ext>
            </a:extLst>
          </p:cNvPr>
          <p:cNvCxnSpPr>
            <a:cxnSpLocks/>
          </p:cNvCxnSpPr>
          <p:nvPr/>
        </p:nvCxnSpPr>
        <p:spPr>
          <a:xfrm>
            <a:off x="3555256" y="51423"/>
            <a:ext cx="5644162" cy="549039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065B531-9D86-BB33-CB81-344F13599BD2}"/>
              </a:ext>
            </a:extLst>
          </p:cNvPr>
          <p:cNvCxnSpPr>
            <a:cxnSpLocks/>
          </p:cNvCxnSpPr>
          <p:nvPr/>
        </p:nvCxnSpPr>
        <p:spPr>
          <a:xfrm>
            <a:off x="8856513" y="79023"/>
            <a:ext cx="1172747" cy="510404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D108947-EE23-6CAB-9D06-BBCB9569FBE5}"/>
              </a:ext>
            </a:extLst>
          </p:cNvPr>
          <p:cNvCxnSpPr>
            <a:cxnSpLocks/>
          </p:cNvCxnSpPr>
          <p:nvPr/>
        </p:nvCxnSpPr>
        <p:spPr>
          <a:xfrm flipH="1">
            <a:off x="4830167" y="1546578"/>
            <a:ext cx="7361833" cy="545776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59" name="Imagen 1358" descr="Imagen que contiene Gráfico de proyección solar&#10;&#10;Descripción generada automáticamente">
            <a:extLst>
              <a:ext uri="{FF2B5EF4-FFF2-40B4-BE49-F238E27FC236}">
                <a16:creationId xmlns:a16="http://schemas.microsoft.com/office/drawing/2014/main" id="{F6B60ADE-0593-888A-AF86-DEAD1077D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7661" r="5160" b="50000"/>
          <a:stretch/>
        </p:blipFill>
        <p:spPr>
          <a:xfrm>
            <a:off x="8708350" y="5097824"/>
            <a:ext cx="3483650" cy="1758681"/>
          </a:xfrm>
          <a:prstGeom prst="rect">
            <a:avLst/>
          </a:prstGeom>
        </p:spPr>
      </p:pic>
      <p:cxnSp>
        <p:nvCxnSpPr>
          <p:cNvPr id="1366" name="Conector recto 1365">
            <a:extLst>
              <a:ext uri="{FF2B5EF4-FFF2-40B4-BE49-F238E27FC236}">
                <a16:creationId xmlns:a16="http://schemas.microsoft.com/office/drawing/2014/main" id="{E2FD18D4-3382-B826-00CC-0D74F8626083}"/>
              </a:ext>
            </a:extLst>
          </p:cNvPr>
          <p:cNvCxnSpPr>
            <a:cxnSpLocks/>
          </p:cNvCxnSpPr>
          <p:nvPr/>
        </p:nvCxnSpPr>
        <p:spPr>
          <a:xfrm flipH="1">
            <a:off x="10882367" y="0"/>
            <a:ext cx="880655" cy="51880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Conector recto 1371">
            <a:extLst>
              <a:ext uri="{FF2B5EF4-FFF2-40B4-BE49-F238E27FC236}">
                <a16:creationId xmlns:a16="http://schemas.microsoft.com/office/drawing/2014/main" id="{378E2B4A-03B7-45E9-1625-EE752AC31C7F}"/>
              </a:ext>
            </a:extLst>
          </p:cNvPr>
          <p:cNvCxnSpPr>
            <a:cxnSpLocks/>
          </p:cNvCxnSpPr>
          <p:nvPr/>
        </p:nvCxnSpPr>
        <p:spPr>
          <a:xfrm flipH="1">
            <a:off x="11612109" y="5050753"/>
            <a:ext cx="604846" cy="60587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BE09AB-8A74-ACCF-E287-7DCD8552FF2F}"/>
              </a:ext>
            </a:extLst>
          </p:cNvPr>
          <p:cNvSpPr txBox="1"/>
          <p:nvPr/>
        </p:nvSpPr>
        <p:spPr>
          <a:xfrm>
            <a:off x="494889" y="531352"/>
            <a:ext cx="3369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solidFill>
                  <a:schemeClr val="bg2"/>
                </a:solidFill>
                <a:latin typeface="Lucida Bright" panose="02040602050505020304" pitchFamily="18" charset="0"/>
              </a:rPr>
              <a:t>DATA COMPASS</a:t>
            </a:r>
            <a:endParaRPr lang="en-US" sz="4800" b="1" dirty="0">
              <a:solidFill>
                <a:schemeClr val="bg2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D163B-BD94-4013-A697-8F134B510505}"/>
              </a:ext>
            </a:extLst>
          </p:cNvPr>
          <p:cNvSpPr txBox="1"/>
          <p:nvPr/>
        </p:nvSpPr>
        <p:spPr>
          <a:xfrm>
            <a:off x="618978" y="2546252"/>
            <a:ext cx="2936278" cy="8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E4C4F-4891-16CB-F3A8-3D110E6438AD}"/>
              </a:ext>
            </a:extLst>
          </p:cNvPr>
          <p:cNvSpPr txBox="1"/>
          <p:nvPr/>
        </p:nvSpPr>
        <p:spPr>
          <a:xfrm>
            <a:off x="899401" y="2179488"/>
            <a:ext cx="275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Liberá</a:t>
            </a:r>
            <a:r>
              <a:rPr lang="es-ES" sz="1400" dirty="0" smtClean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 el verdadero potencial de tu empresa con el poder de los </a:t>
            </a:r>
            <a:r>
              <a:rPr lang="es-ES" sz="1400" b="1" dirty="0" smtClean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datos</a:t>
            </a:r>
            <a:endParaRPr lang="en-US" sz="1400" b="1" dirty="0">
              <a:solidFill>
                <a:schemeClr val="bg2"/>
              </a:solidFill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3" y="835891"/>
            <a:ext cx="1519381" cy="151938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Imagen 3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3" y="2673927"/>
            <a:ext cx="1503218" cy="151938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TextBox 4">
            <a:extLst>
              <a:ext uri="{FF2B5EF4-FFF2-40B4-BE49-F238E27FC236}">
                <a16:creationId xmlns:a16="http://schemas.microsoft.com/office/drawing/2014/main" id="{4A87ED60-18A8-21BD-D8FF-D45C47A250B4}"/>
              </a:ext>
            </a:extLst>
          </p:cNvPr>
          <p:cNvSpPr txBox="1"/>
          <p:nvPr/>
        </p:nvSpPr>
        <p:spPr>
          <a:xfrm>
            <a:off x="3281216" y="1235220"/>
            <a:ext cx="2135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2"/>
                </a:solidFill>
                <a:latin typeface="Lucida Bright" panose="02040602050505020304" pitchFamily="18" charset="0"/>
                <a:cs typeface="Segoe UI" panose="020B0502040204020203" pitchFamily="34" charset="0"/>
              </a:rPr>
              <a:t> Agustín </a:t>
            </a:r>
            <a:r>
              <a:rPr lang="es-AR" dirty="0" smtClean="0">
                <a:solidFill>
                  <a:schemeClr val="bg2"/>
                </a:solidFill>
                <a:latin typeface="Lucida Bright" panose="02040602050505020304" pitchFamily="18" charset="0"/>
                <a:cs typeface="Segoe UI" panose="020B0502040204020203" pitchFamily="34" charset="0"/>
              </a:rPr>
              <a:t>Rizzo</a:t>
            </a:r>
          </a:p>
          <a:p>
            <a:pPr algn="ctr"/>
            <a:endParaRPr lang="es-AR" dirty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endParaRPr lang="es-AR" dirty="0" smtClean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endParaRPr lang="es-AR" dirty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endParaRPr lang="es-AR" dirty="0" smtClean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endParaRPr lang="es-AR" dirty="0" smtClean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endParaRPr lang="en-US" dirty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r>
              <a:rPr lang="es-AR" dirty="0" smtClean="0">
                <a:solidFill>
                  <a:schemeClr val="bg2"/>
                </a:solidFill>
                <a:latin typeface="Lucida Bright" panose="02040602050505020304" pitchFamily="18" charset="0"/>
                <a:cs typeface="Segoe UI" panose="020B0502040204020203" pitchFamily="34" charset="0"/>
              </a:rPr>
              <a:t>Gonzalo Ducca</a:t>
            </a:r>
          </a:p>
          <a:p>
            <a:pPr algn="ctr"/>
            <a:endParaRPr lang="es-AR" dirty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endParaRPr lang="es-AR" dirty="0" smtClean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endParaRPr lang="es-AR" dirty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endParaRPr lang="es-AR" dirty="0" smtClean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r>
              <a:rPr lang="es-AR" dirty="0" smtClean="0">
                <a:solidFill>
                  <a:schemeClr val="bg2"/>
                </a:solidFill>
                <a:latin typeface="Lucida Bright" panose="02040602050505020304" pitchFamily="18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s-AR" dirty="0" smtClean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  <a:p>
            <a:pPr algn="ctr"/>
            <a:r>
              <a:rPr lang="es-AR" dirty="0" smtClean="0">
                <a:solidFill>
                  <a:schemeClr val="bg2"/>
                </a:solidFill>
                <a:latin typeface="Lucida Bright" panose="02040602050505020304" pitchFamily="18" charset="0"/>
                <a:cs typeface="Segoe UI" panose="020B0502040204020203" pitchFamily="34" charset="0"/>
              </a:rPr>
              <a:t>Nahuel Toledo</a:t>
            </a:r>
            <a:endParaRPr lang="en-US" dirty="0">
              <a:solidFill>
                <a:schemeClr val="bg2"/>
              </a:solidFill>
              <a:latin typeface="Lucida Bright" panose="02040602050505020304" pitchFamily="18" charset="0"/>
              <a:cs typeface="Segoe UI" panose="020B0502040204020203" pitchFamily="34" charset="0"/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6CF743E-128E-A3B5-5678-A252E9B04FAF}"/>
              </a:ext>
            </a:extLst>
          </p:cNvPr>
          <p:cNvCxnSpPr>
            <a:cxnSpLocks/>
          </p:cNvCxnSpPr>
          <p:nvPr/>
        </p:nvCxnSpPr>
        <p:spPr>
          <a:xfrm>
            <a:off x="-3105464" y="3830805"/>
            <a:ext cx="8880987" cy="253403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90892EB-8FE8-925C-A474-EBD33E56CE56}"/>
              </a:ext>
            </a:extLst>
          </p:cNvPr>
          <p:cNvCxnSpPr>
            <a:cxnSpLocks/>
          </p:cNvCxnSpPr>
          <p:nvPr/>
        </p:nvCxnSpPr>
        <p:spPr>
          <a:xfrm flipH="1">
            <a:off x="8875911" y="1168793"/>
            <a:ext cx="4908546" cy="416875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065B531-9D86-BB33-CB81-344F13599BD2}"/>
              </a:ext>
            </a:extLst>
          </p:cNvPr>
          <p:cNvCxnSpPr>
            <a:cxnSpLocks/>
          </p:cNvCxnSpPr>
          <p:nvPr/>
        </p:nvCxnSpPr>
        <p:spPr>
          <a:xfrm>
            <a:off x="5784916" y="79023"/>
            <a:ext cx="1172747" cy="510404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D108947-EE23-6CAB-9D06-BBCB9569FBE5}"/>
              </a:ext>
            </a:extLst>
          </p:cNvPr>
          <p:cNvCxnSpPr>
            <a:cxnSpLocks/>
          </p:cNvCxnSpPr>
          <p:nvPr/>
        </p:nvCxnSpPr>
        <p:spPr>
          <a:xfrm flipH="1">
            <a:off x="8824389" y="519396"/>
            <a:ext cx="7361832" cy="545776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n 37" descr="Imagen que contiene Gráfico de proyección solar&#10;&#10;Descripción generada automáticamente">
            <a:extLst>
              <a:ext uri="{FF2B5EF4-FFF2-40B4-BE49-F238E27FC236}">
                <a16:creationId xmlns:a16="http://schemas.microsoft.com/office/drawing/2014/main" id="{F6B60ADE-0593-888A-AF86-DEAD1077D8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7661" r="5160" b="50000"/>
          <a:stretch/>
        </p:blipFill>
        <p:spPr>
          <a:xfrm>
            <a:off x="5636753" y="5097824"/>
            <a:ext cx="3483650" cy="1758681"/>
          </a:xfrm>
          <a:prstGeom prst="rect">
            <a:avLst/>
          </a:prstGeom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2FD18D4-3382-B826-00CC-0D74F8626083}"/>
              </a:ext>
            </a:extLst>
          </p:cNvPr>
          <p:cNvCxnSpPr>
            <a:cxnSpLocks/>
          </p:cNvCxnSpPr>
          <p:nvPr/>
        </p:nvCxnSpPr>
        <p:spPr>
          <a:xfrm flipH="1">
            <a:off x="7810771" y="0"/>
            <a:ext cx="880654" cy="51880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avatars.githubusercontent.com/u/38321965?v=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4578927"/>
            <a:ext cx="1548534" cy="1548534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E5978B-F6BC-05B0-4213-A67026650E71}"/>
              </a:ext>
            </a:extLst>
          </p:cNvPr>
          <p:cNvSpPr txBox="1"/>
          <p:nvPr/>
        </p:nvSpPr>
        <p:spPr>
          <a:xfrm>
            <a:off x="1677793" y="2384926"/>
            <a:ext cx="3451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Factores</a:t>
            </a:r>
            <a:r>
              <a:rPr lang="es-ES" sz="2800" b="1" dirty="0" smtClean="0">
                <a:solidFill>
                  <a:schemeClr val="bg2"/>
                </a:solidFill>
              </a:rPr>
              <a:t> </a:t>
            </a:r>
            <a:r>
              <a:rPr lang="es-ES" sz="2000" dirty="0" smtClean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principales</a:t>
            </a:r>
            <a:r>
              <a:rPr lang="es-ES" sz="2800" b="1" dirty="0">
                <a:solidFill>
                  <a:schemeClr val="bg2"/>
                </a:solidFill>
              </a:rPr>
              <a:t>.</a:t>
            </a:r>
            <a:endParaRPr lang="es-E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BD7A8-4014-B303-4F03-344A272C0124}"/>
              </a:ext>
            </a:extLst>
          </p:cNvPr>
          <p:cNvSpPr txBox="1"/>
          <p:nvPr/>
        </p:nvSpPr>
        <p:spPr>
          <a:xfrm>
            <a:off x="765322" y="1177506"/>
            <a:ext cx="982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¿Podemos anticiparnos a la fuga </a:t>
            </a:r>
            <a:r>
              <a:rPr lang="es-AR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de clientes en negocio de </a:t>
            </a:r>
            <a:r>
              <a:rPr lang="es-AR" sz="2800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telecomunicaciones?</a:t>
            </a:r>
            <a:endParaRPr lang="en-US" sz="2800" b="1" dirty="0">
              <a:solidFill>
                <a:schemeClr val="tx2">
                  <a:lumMod val="10000"/>
                  <a:lumOff val="90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1918119" y="4641883"/>
            <a:ext cx="7294542" cy="1710851"/>
            <a:chOff x="1894389" y="4835014"/>
            <a:chExt cx="8102660" cy="18923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C28F7E-EE7D-710F-5FB7-468AF00F5CDA}"/>
                </a:ext>
              </a:extLst>
            </p:cNvPr>
            <p:cNvGrpSpPr/>
            <p:nvPr/>
          </p:nvGrpSpPr>
          <p:grpSpPr>
            <a:xfrm>
              <a:off x="1894389" y="4835014"/>
              <a:ext cx="8102660" cy="1892382"/>
              <a:chOff x="1458653" y="3888262"/>
              <a:chExt cx="12979876" cy="288729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C0C132D-D5BF-840F-A065-8A95816AD9E9}"/>
                  </a:ext>
                </a:extLst>
              </p:cNvPr>
              <p:cNvGrpSpPr/>
              <p:nvPr/>
            </p:nvGrpSpPr>
            <p:grpSpPr>
              <a:xfrm>
                <a:off x="1458653" y="3888262"/>
                <a:ext cx="2832506" cy="2887294"/>
                <a:chOff x="814455" y="1881137"/>
                <a:chExt cx="4127477" cy="4556593"/>
              </a:xfrm>
            </p:grpSpPr>
            <p:pic>
              <p:nvPicPr>
                <p:cNvPr id="3" name="Picture 14" descr="Maleta de cuero abierta pegatina de dibujos animados | Vector Gratis">
                  <a:extLst>
                    <a:ext uri="{FF2B5EF4-FFF2-40B4-BE49-F238E27FC236}">
                      <a16:creationId xmlns:a16="http://schemas.microsoft.com/office/drawing/2014/main" id="{606EE3AB-DA00-1C44-E999-030D9D8A58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946" b="89776" l="6400" r="89920">
                              <a14:foregroundMark x1="25440" y1="10863" x2="25440" y2="10863"/>
                              <a14:foregroundMark x1="35520" y1="8946" x2="51840" y2="8946"/>
                              <a14:foregroundMark x1="54880" y1="9105" x2="68320" y2="9904"/>
                              <a14:foregroundMark x1="78560" y1="14537" x2="74720" y2="53355"/>
                              <a14:foregroundMark x1="26080" y1="64856" x2="51040" y2="64377"/>
                              <a14:foregroundMark x1="20320" y1="80192" x2="53760" y2="78914"/>
                              <a14:foregroundMark x1="19040" y1="76198" x2="27040" y2="81310"/>
                              <a14:foregroundMark x1="27040" y1="81310" x2="63200" y2="84026"/>
                              <a14:foregroundMark x1="63200" y1="84026" x2="69920" y2="82907"/>
                              <a14:foregroundMark x1="87680" y1="76997" x2="87520" y2="79872"/>
                              <a14:foregroundMark x1="86400" y1="82109" x2="86080" y2="87700"/>
                              <a14:foregroundMark x1="6400" y1="72684" x2="6400" y2="726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7871"/>
                <a:stretch/>
              </p:blipFill>
              <p:spPr bwMode="auto">
                <a:xfrm rot="21000537">
                  <a:off x="1178642" y="3347119"/>
                  <a:ext cx="3163111" cy="22851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2" descr="Antenna, cartoon, communication, telecommunication, tower, wireless icon -  Download on Iconfinder">
                  <a:extLst>
                    <a:ext uri="{FF2B5EF4-FFF2-40B4-BE49-F238E27FC236}">
                      <a16:creationId xmlns:a16="http://schemas.microsoft.com/office/drawing/2014/main" id="{F5014975-21C9-AC78-31EF-6496C1F60D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4455" y="1881137"/>
                  <a:ext cx="4127477" cy="41274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8" descr="Colorful cartoon 12 telecommunication elements Vector Image">
                  <a:extLst>
                    <a:ext uri="{FF2B5EF4-FFF2-40B4-BE49-F238E27FC236}">
                      <a16:creationId xmlns:a16="http://schemas.microsoft.com/office/drawing/2014/main" id="{8F7F7D5B-99DE-265F-BAB0-A84EE626EA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2027" b="86748" l="3600" r="22800">
                              <a14:foregroundMark x1="17000" y1="83073" x2="17000" y2="83073"/>
                              <a14:foregroundMark x1="22100" y1="79287" x2="22100" y2="79287"/>
                              <a14:foregroundMark x1="22900" y1="76058" x2="22900" y2="76058"/>
                              <a14:foregroundMark x1="22100" y1="70601" x2="22100" y2="70601"/>
                              <a14:foregroundMark x1="16200" y1="86748" x2="16200" y2="8674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71" t="58994" r="76439" b="10628"/>
                <a:stretch/>
              </p:blipFill>
              <p:spPr bwMode="auto">
                <a:xfrm rot="20293686">
                  <a:off x="1151414" y="4347294"/>
                  <a:ext cx="1217730" cy="15036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10" descr="Colorful cartoon 12 telecommunication elements Vector Image">
                  <a:extLst>
                    <a:ext uri="{FF2B5EF4-FFF2-40B4-BE49-F238E27FC236}">
                      <a16:creationId xmlns:a16="http://schemas.microsoft.com/office/drawing/2014/main" id="{4AEF6C68-82FB-C9DA-F5CD-8679B1E799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35969" b="56125" l="47000" r="70600">
                              <a14:foregroundMark x1="47000" y1="54009" x2="47000" y2="5400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97" t="33488" r="26439" b="41286"/>
                <a:stretch/>
              </p:blipFill>
              <p:spPr bwMode="auto">
                <a:xfrm rot="158927">
                  <a:off x="1181889" y="2927621"/>
                  <a:ext cx="2219770" cy="1730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6">
                  <a:extLst>
                    <a:ext uri="{FF2B5EF4-FFF2-40B4-BE49-F238E27FC236}">
                      <a16:creationId xmlns:a16="http://schemas.microsoft.com/office/drawing/2014/main" id="{4C2EDC97-C7A5-A6FC-DC56-C91FAABE48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3288"/>
                <a:stretch/>
              </p:blipFill>
              <p:spPr bwMode="auto">
                <a:xfrm rot="817918">
                  <a:off x="2418619" y="4214088"/>
                  <a:ext cx="1643923" cy="15733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12" descr="Email - Telephone Cartoon - CleanPNG / KissPNG">
                  <a:extLst>
                    <a:ext uri="{FF2B5EF4-FFF2-40B4-BE49-F238E27FC236}">
                      <a16:creationId xmlns:a16="http://schemas.microsoft.com/office/drawing/2014/main" id="{C9932A73-A68D-0B2C-25CF-C8CCC3C696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3182" l="10000" r="90000">
                              <a14:foregroundMark x1="41222" y1="10303" x2="41222" y2="10303"/>
                              <a14:foregroundMark x1="62111" y1="70152" x2="62111" y2="70152"/>
                              <a14:foregroundMark x1="56000" y1="65152" x2="56000" y2="65152"/>
                              <a14:foregroundMark x1="53000" y1="62273" x2="55667" y2="67424"/>
                              <a14:foregroundMark x1="52222" y1="57727" x2="44778" y2="63636"/>
                              <a14:foregroundMark x1="45111" y1="93182" x2="45111" y2="93182"/>
                              <a14:foregroundMark x1="82000" y1="20758" x2="82000" y2="2075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261457">
                  <a:off x="1685814" y="4946692"/>
                  <a:ext cx="1642588" cy="12045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14" descr="Maleta de cuero abierta pegatina de dibujos animados | Vector Gratis">
                  <a:extLst>
                    <a:ext uri="{FF2B5EF4-FFF2-40B4-BE49-F238E27FC236}">
                      <a16:creationId xmlns:a16="http://schemas.microsoft.com/office/drawing/2014/main" id="{82B6C1E8-F2AA-DCF4-35CD-7190D953F1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946" b="89776" l="6400" r="89920">
                              <a14:foregroundMark x1="25440" y1="10863" x2="25440" y2="10863"/>
                              <a14:foregroundMark x1="35520" y1="8946" x2="51840" y2="8946"/>
                              <a14:foregroundMark x1="54880" y1="9105" x2="68320" y2="9904"/>
                              <a14:foregroundMark x1="78560" y1="14537" x2="74720" y2="53355"/>
                              <a14:foregroundMark x1="26080" y1="64856" x2="51040" y2="64377"/>
                              <a14:foregroundMark x1="20320" y1="80192" x2="53760" y2="78914"/>
                              <a14:foregroundMark x1="19040" y1="76198" x2="27040" y2="81310"/>
                              <a14:foregroundMark x1="27040" y1="81310" x2="63200" y2="84026"/>
                              <a14:foregroundMark x1="63200" y1="84026" x2="69920" y2="82907"/>
                              <a14:foregroundMark x1="87680" y1="76997" x2="87520" y2="79872"/>
                              <a14:foregroundMark x1="86400" y1="82109" x2="86080" y2="87700"/>
                              <a14:foregroundMark x1="6400" y1="72684" x2="6400" y2="726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2129"/>
                <a:stretch/>
              </p:blipFill>
              <p:spPr bwMode="auto">
                <a:xfrm rot="21000537">
                  <a:off x="1497685" y="5554710"/>
                  <a:ext cx="3163111" cy="883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C4EAADD-D18B-7423-79AD-37DF6E9EF5F8}"/>
                  </a:ext>
                </a:extLst>
              </p:cNvPr>
              <p:cNvGrpSpPr/>
              <p:nvPr/>
            </p:nvGrpSpPr>
            <p:grpSpPr>
              <a:xfrm>
                <a:off x="2639088" y="4034828"/>
                <a:ext cx="11799441" cy="2590240"/>
                <a:chOff x="2657797" y="2609321"/>
                <a:chExt cx="15714025" cy="3849998"/>
              </a:xfrm>
            </p:grpSpPr>
            <p:pic>
              <p:nvPicPr>
                <p:cNvPr id="11" name="Picture 10" descr="16,200+ Sale Tag Drawing Stock Photos, Pictures &amp; Royalty-Free Images -  iStock">
                  <a:extLst>
                    <a:ext uri="{FF2B5EF4-FFF2-40B4-BE49-F238E27FC236}">
                      <a16:creationId xmlns:a16="http://schemas.microsoft.com/office/drawing/2014/main" id="{6777065A-C7C6-FEA8-5EF0-16267ABEAB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3105" b="29085" l="42203" r="61356">
                              <a14:foregroundMark x1="48475" y1="27614" x2="48475" y2="27614"/>
                              <a14:foregroundMark x1="52203" y1="28268" x2="52203" y2="28268"/>
                              <a14:foregroundMark x1="52712" y1="29085" x2="52712" y2="29085"/>
                              <a14:foregroundMark x1="51864" y1="3105" x2="51864" y2="310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975" r="36187" b="68162"/>
                <a:stretch/>
              </p:blipFill>
              <p:spPr bwMode="auto">
                <a:xfrm>
                  <a:off x="6133534" y="4557675"/>
                  <a:ext cx="468503" cy="6490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DF1191D-36AD-2AD1-B7E7-A86EEDC23497}"/>
                    </a:ext>
                  </a:extLst>
                </p:cNvPr>
                <p:cNvGrpSpPr/>
                <p:nvPr/>
              </p:nvGrpSpPr>
              <p:grpSpPr>
                <a:xfrm>
                  <a:off x="2657797" y="2609321"/>
                  <a:ext cx="15714025" cy="3849998"/>
                  <a:chOff x="-125750" y="18976"/>
                  <a:chExt cx="27929595" cy="6783120"/>
                </a:xfrm>
              </p:grpSpPr>
              <p:pic>
                <p:nvPicPr>
                  <p:cNvPr id="13" name="Graphic 4">
                    <a:extLst>
                      <a:ext uri="{FF2B5EF4-FFF2-40B4-BE49-F238E27FC236}">
                        <a16:creationId xmlns:a16="http://schemas.microsoft.com/office/drawing/2014/main" id="{6B46E322-1E30-EB8F-AF16-7FD0E5A271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="" xmlns:asvg="http://schemas.microsoft.com/office/drawing/2016/SVG/main" r:embed="rId15"/>
                      </a:ext>
                      <a:ext uri="{837473B0-CC2E-450A-ABE3-18F120FF3D39}">
                        <a1611:picAttrSrcUrl xmlns="" xmlns:a1611="http://schemas.microsoft.com/office/drawing/2016/11/main" r:i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10918" y="4023458"/>
                    <a:ext cx="2358134" cy="2712489"/>
                  </a:xfrm>
                  <a:prstGeom prst="rect">
                    <a:avLst/>
                  </a:prstGeom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14" name="Picture 13" descr="A black silhouette of a person&#10;&#10;Description automatically generated">
                    <a:extLst>
                      <a:ext uri="{FF2B5EF4-FFF2-40B4-BE49-F238E27FC236}">
                        <a16:creationId xmlns:a16="http://schemas.microsoft.com/office/drawing/2014/main" id="{8C80EE37-C15F-0C5B-6618-880D099324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="" xmlns:a1611="http://schemas.microsoft.com/office/drawing/2016/11/main" r:i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9391" y="3817704"/>
                    <a:ext cx="1418539" cy="283707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15" name="Picture 14" descr="A silhouette of a person running&#10;&#10;Description automatically generated">
                    <a:extLst>
                      <a:ext uri="{FF2B5EF4-FFF2-40B4-BE49-F238E27FC236}">
                        <a16:creationId xmlns:a16="http://schemas.microsoft.com/office/drawing/2014/main" id="{98D56C0D-9EF7-E878-9F2F-C17096B737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20">
                            <a14:imgEffect>
                              <a14:backgroundRemoval t="4125" b="95125" l="10000" r="90000">
                                <a14:foregroundMark x1="45500" y1="6042" x2="45500" y2="6042"/>
                                <a14:foregroundMark x1="52083" y1="6250" x2="52083" y2="6250"/>
                                <a14:foregroundMark x1="51875" y1="5000" x2="51875" y2="5000"/>
                                <a14:foregroundMark x1="52292" y1="4125" x2="52292" y2="4125"/>
                                <a14:foregroundMark x1="35250" y1="91500" x2="35250" y2="91500"/>
                                <a14:foregroundMark x1="35042" y1="91083" x2="35042" y2="91083"/>
                                <a14:foregroundMark x1="31833" y1="94250" x2="31833" y2="94250"/>
                                <a14:foregroundMark x1="32292" y1="94042" x2="32292" y2="94042"/>
                                <a14:foregroundMark x1="84458" y1="95125" x2="84458" y2="9512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="" xmlns:a1611="http://schemas.microsoft.com/office/drawing/2016/11/main" r:id="rId21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767383" y="3754026"/>
                    <a:ext cx="3048073" cy="304807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16" name="Picture 15" descr="A silhouette of a person running&#10;&#10;Description automatically generated">
                    <a:extLst>
                      <a:ext uri="{FF2B5EF4-FFF2-40B4-BE49-F238E27FC236}">
                        <a16:creationId xmlns:a16="http://schemas.microsoft.com/office/drawing/2014/main" id="{73595391-0E21-74B8-62BE-8F3BFF38E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="" xmlns:a1611="http://schemas.microsoft.com/office/drawing/2016/11/main" r:i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520245" y="4032365"/>
                    <a:ext cx="1696460" cy="2769731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17" name="Picture 16" descr="Exit Sign Images – Browse 195,067 Stock Photos, Vectors,, 60% OFF">
                    <a:extLst>
                      <a:ext uri="{FF2B5EF4-FFF2-40B4-BE49-F238E27FC236}">
                        <a16:creationId xmlns:a16="http://schemas.microsoft.com/office/drawing/2014/main" id="{982F97CA-411B-25A3-90BA-312DAA084F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4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019" t="5820" r="1683" b="3973"/>
                  <a:stretch/>
                </p:blipFill>
                <p:spPr bwMode="auto">
                  <a:xfrm>
                    <a:off x="24739618" y="4655779"/>
                    <a:ext cx="3064227" cy="106563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17" descr="Fishing Cartoon png download - 1200*1200 - Free Transparent Fishing Rods  png Download. - CleanPNG / KissPNG">
                    <a:extLst>
                      <a:ext uri="{FF2B5EF4-FFF2-40B4-BE49-F238E27FC236}">
                        <a16:creationId xmlns:a16="http://schemas.microsoft.com/office/drawing/2014/main" id="{40086D42-6927-7884-C77A-0B12BA83A9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extLst>
                      <a:ext uri="{BEBA8EAE-BF5A-486C-A8C5-ECC9F3942E4B}">
                        <a14:imgProps xmlns:a14="http://schemas.microsoft.com/office/drawing/2010/main">
                          <a14:imgLayer r:embed="rId26">
                            <a14:imgEffect>
                              <a14:backgroundRemoval t="10000" b="90000" l="2556" r="97222">
                                <a14:foregroundMark x1="7000" y1="84778" x2="7000" y2="84778"/>
                                <a14:foregroundMark x1="2556" y1="88333" x2="2556" y2="88333"/>
                                <a14:foregroundMark x1="92000" y1="52222" x2="92000" y2="52222"/>
                                <a14:foregroundMark x1="97222" y1="75333" x2="97222" y2="7533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06087" y="18976"/>
                    <a:ext cx="4318587" cy="4318588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18" descr="Cartoon Businessperson, Serious manager, child, people png | PNGEgg">
                    <a:extLst>
                      <a:ext uri="{FF2B5EF4-FFF2-40B4-BE49-F238E27FC236}">
                        <a16:creationId xmlns:a16="http://schemas.microsoft.com/office/drawing/2014/main" id="{321D54D2-C248-996A-82D0-C949FBCD57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7">
                    <a:extLst>
                      <a:ext uri="{BEBA8EAE-BF5A-486C-A8C5-ECC9F3942E4B}">
                        <a14:imgProps xmlns:a14="http://schemas.microsoft.com/office/drawing/2010/main">
                          <a14:imgLayer r:embed="rId28">
                            <a14:imgEffect>
                              <a14:backgroundRemoval t="4333" b="96444" l="10000" r="90000">
                                <a14:foregroundMark x1="47778" y1="34444" x2="47778" y2="34444"/>
                                <a14:foregroundMark x1="46444" y1="26111" x2="46444" y2="26111"/>
                                <a14:foregroundMark x1="39222" y1="26444" x2="39222" y2="26444"/>
                                <a14:foregroundMark x1="37222" y1="27222" x2="37222" y2="27222"/>
                                <a14:foregroundMark x1="55333" y1="24222" x2="55333" y2="24222"/>
                                <a14:foregroundMark x1="57778" y1="22778" x2="57778" y2="22778"/>
                                <a14:foregroundMark x1="52556" y1="23111" x2="52556" y2="23111"/>
                                <a14:foregroundMark x1="51333" y1="23333" x2="51333" y2="23333"/>
                                <a14:foregroundMark x1="48333" y1="8333" x2="48333" y2="8333"/>
                                <a14:foregroundMark x1="41444" y1="7778" x2="47222" y2="8333"/>
                                <a14:foregroundMark x1="37778" y1="7000" x2="47556" y2="8111"/>
                                <a14:foregroundMark x1="54111" y1="5333" x2="54111" y2="5333"/>
                                <a14:foregroundMark x1="43667" y1="46111" x2="43667" y2="46111"/>
                                <a14:foregroundMark x1="45889" y1="45556" x2="45889" y2="45556"/>
                                <a14:foregroundMark x1="49778" y1="46444" x2="49778" y2="46444"/>
                                <a14:foregroundMark x1="58667" y1="44222" x2="58667" y2="44222"/>
                                <a14:foregroundMark x1="57778" y1="43111" x2="60333" y2="46444"/>
                                <a14:foregroundMark x1="60333" y1="52222" x2="60889" y2="48333"/>
                                <a14:foregroundMark x1="52222" y1="55556" x2="52556" y2="50556"/>
                                <a14:foregroundMark x1="52556" y1="63889" x2="50556" y2="60556"/>
                                <a14:foregroundMark x1="43111" y1="62222" x2="42222" y2="53889"/>
                                <a14:foregroundMark x1="36667" y1="43889" x2="33333" y2="50556"/>
                                <a14:foregroundMark x1="40889" y1="64222" x2="46111" y2="65556"/>
                                <a14:foregroundMark x1="44444" y1="70556" x2="42556" y2="74444"/>
                                <a14:foregroundMark x1="52778" y1="72556" x2="53333" y2="78667"/>
                                <a14:foregroundMark x1="41111" y1="78889" x2="41111" y2="85333"/>
                                <a14:foregroundMark x1="41444" y1="86667" x2="41444" y2="91667"/>
                                <a14:foregroundMark x1="41111" y1="95000" x2="41111" y2="95000"/>
                                <a14:foregroundMark x1="58333" y1="93111" x2="58333" y2="93111"/>
                                <a14:foregroundMark x1="58889" y1="93889" x2="55556" y2="92556"/>
                                <a14:foregroundMark x1="44778" y1="4444" x2="44778" y2="4444"/>
                                <a14:foregroundMark x1="43889" y1="43333" x2="49444" y2="49222"/>
                                <a14:foregroundMark x1="50333" y1="42778" x2="49778" y2="52556"/>
                                <a14:foregroundMark x1="46667" y1="24222" x2="46667" y2="24222"/>
                                <a14:foregroundMark x1="40889" y1="96444" x2="40889" y2="96444"/>
                                <a14:foregroundMark x1="40333" y1="26667" x2="40333" y2="26667"/>
                                <a14:foregroundMark x1="40556" y1="25889" x2="40556" y2="25889"/>
                                <a14:backgroundMark x1="57000" y1="49778" x2="57000" y2="4977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25750" y="1515016"/>
                    <a:ext cx="5287080" cy="52870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25" name="Grupo 24"/>
            <p:cNvGrpSpPr/>
            <p:nvPr/>
          </p:nvGrpSpPr>
          <p:grpSpPr>
            <a:xfrm>
              <a:off x="6728778" y="5935552"/>
              <a:ext cx="2156603" cy="672920"/>
              <a:chOff x="8012633" y="5428258"/>
              <a:chExt cx="3292962" cy="1110551"/>
            </a:xfrm>
          </p:grpSpPr>
          <p:pic>
            <p:nvPicPr>
              <p:cNvPr id="24" name="Picture 23" descr="A black silhouette of a person&#10;&#10;Description automatically generated">
                <a:extLst>
                  <a:ext uri="{FF2B5EF4-FFF2-40B4-BE49-F238E27FC236}">
                    <a16:creationId xmlns:a16="http://schemas.microsoft.com/office/drawing/2014/main" id="{72AA02A0-27A8-2BE4-6995-9ACCE345F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8012633" y="5428258"/>
                <a:ext cx="599291" cy="108338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6" name="Graphic 4">
                <a:extLst>
                  <a:ext uri="{FF2B5EF4-FFF2-40B4-BE49-F238E27FC236}">
                    <a16:creationId xmlns:a16="http://schemas.microsoft.com/office/drawing/2014/main" id="{87C9FA19-E64E-057C-95DA-E2EC73F37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5"/>
                  </a:ext>
                  <a:ext uri="{837473B0-CC2E-450A-ABE3-18F120FF3D39}">
                    <a1611:picAttrSrcUrl xmlns=""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10309352" y="5475834"/>
                <a:ext cx="996243" cy="1035806"/>
              </a:xfrm>
              <a:prstGeom prst="rect">
                <a:avLst/>
              </a:prstGeom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7" name="Picture 26" descr="A silhouette of a person running&#10;&#10;Description automatically generated">
                <a:extLst>
                  <a:ext uri="{FF2B5EF4-FFF2-40B4-BE49-F238E27FC236}">
                    <a16:creationId xmlns:a16="http://schemas.microsoft.com/office/drawing/2014/main" id="{ECE24499-8BAE-B145-7A29-C59AFD617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23"/>
                  </a:ext>
                </a:extLst>
              </a:blip>
              <a:stretch>
                <a:fillRect/>
              </a:stretch>
            </p:blipFill>
            <p:spPr>
              <a:xfrm>
                <a:off x="9135994" y="5481144"/>
                <a:ext cx="716705" cy="105766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sp>
        <p:nvSpPr>
          <p:cNvPr id="29" name="CuadroTexto 28"/>
          <p:cNvSpPr txBox="1"/>
          <p:nvPr/>
        </p:nvSpPr>
        <p:spPr>
          <a:xfrm>
            <a:off x="1627099" y="3929094"/>
            <a:ext cx="713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Probabilidad de </a:t>
            </a:r>
            <a:r>
              <a:rPr lang="es-ES" sz="2000" dirty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riesgo </a:t>
            </a:r>
            <a:r>
              <a:rPr lang="es-ES" sz="2000" dirty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ES" sz="2000" dirty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abandonar el servicio</a:t>
            </a:r>
            <a:r>
              <a:rPr lang="es-ES" sz="2000" b="1" dirty="0" smtClean="0">
                <a:solidFill>
                  <a:schemeClr val="bg2"/>
                </a:solidFill>
              </a:rPr>
              <a:t>.</a:t>
            </a:r>
            <a:endParaRPr lang="es-ES" sz="2000" b="1" dirty="0">
              <a:solidFill>
                <a:schemeClr val="bg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27099" y="3154311"/>
            <a:ext cx="7763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2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Agrupación de los clientes con características similares.</a:t>
            </a:r>
            <a:endParaRPr lang="es-ES" sz="2000" dirty="0">
              <a:solidFill>
                <a:schemeClr val="bg2"/>
              </a:solidFill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4"/>
          <p:cNvSpPr/>
          <p:nvPr/>
        </p:nvSpPr>
        <p:spPr>
          <a:xfrm>
            <a:off x="765029" y="849638"/>
            <a:ext cx="8669867" cy="5418667"/>
          </a:xfrm>
          <a:prstGeom prst="swooshArrow">
            <a:avLst>
              <a:gd name="adj1" fmla="val 25000"/>
              <a:gd name="adj2" fmla="val 25000"/>
            </a:avLst>
          </a:prstGeom>
          <a:gradFill flip="none" rotWithShape="0"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tint val="40000"/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tint val="40000"/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ipse 5"/>
          <p:cNvSpPr/>
          <p:nvPr/>
        </p:nvSpPr>
        <p:spPr>
          <a:xfrm>
            <a:off x="1636524" y="4878958"/>
            <a:ext cx="199406" cy="19940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orma libre 6"/>
          <p:cNvSpPr/>
          <p:nvPr/>
        </p:nvSpPr>
        <p:spPr>
          <a:xfrm>
            <a:off x="1588239" y="5341993"/>
            <a:ext cx="1846234" cy="609459"/>
          </a:xfrm>
          <a:custGeom>
            <a:avLst/>
            <a:gdLst>
              <a:gd name="connsiteX0" fmla="*/ 0 w 1846234"/>
              <a:gd name="connsiteY0" fmla="*/ 0 h 609459"/>
              <a:gd name="connsiteX1" fmla="*/ 1846234 w 1846234"/>
              <a:gd name="connsiteY1" fmla="*/ 0 h 609459"/>
              <a:gd name="connsiteX2" fmla="*/ 1846234 w 1846234"/>
              <a:gd name="connsiteY2" fmla="*/ 609459 h 609459"/>
              <a:gd name="connsiteX3" fmla="*/ 0 w 1846234"/>
              <a:gd name="connsiteY3" fmla="*/ 609459 h 609459"/>
              <a:gd name="connsiteX4" fmla="*/ 0 w 1846234"/>
              <a:gd name="connsiteY4" fmla="*/ 0 h 60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234" h="609459">
                <a:moveTo>
                  <a:pt x="0" y="0"/>
                </a:moveTo>
                <a:lnTo>
                  <a:pt x="1846234" y="0"/>
                </a:lnTo>
                <a:lnTo>
                  <a:pt x="1846234" y="609459"/>
                </a:lnTo>
                <a:lnTo>
                  <a:pt x="0" y="6094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662" tIns="0" rIns="0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kern="12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Ingesta de datos</a:t>
            </a:r>
            <a:endParaRPr lang="en-US" sz="1800" kern="1200" dirty="0">
              <a:solidFill>
                <a:schemeClr val="bg1"/>
              </a:solidFill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212540" y="4225134"/>
            <a:ext cx="312115" cy="31211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orma libre 8"/>
          <p:cNvSpPr/>
          <p:nvPr/>
        </p:nvSpPr>
        <p:spPr>
          <a:xfrm>
            <a:off x="1058533" y="3518029"/>
            <a:ext cx="1439197" cy="669138"/>
          </a:xfrm>
          <a:custGeom>
            <a:avLst/>
            <a:gdLst>
              <a:gd name="connsiteX0" fmla="*/ 0 w 1439197"/>
              <a:gd name="connsiteY0" fmla="*/ 0 h 669138"/>
              <a:gd name="connsiteX1" fmla="*/ 1439197 w 1439197"/>
              <a:gd name="connsiteY1" fmla="*/ 0 h 669138"/>
              <a:gd name="connsiteX2" fmla="*/ 1439197 w 1439197"/>
              <a:gd name="connsiteY2" fmla="*/ 669138 h 669138"/>
              <a:gd name="connsiteX3" fmla="*/ 0 w 1439197"/>
              <a:gd name="connsiteY3" fmla="*/ 669138 h 669138"/>
              <a:gd name="connsiteX4" fmla="*/ 0 w 1439197"/>
              <a:gd name="connsiteY4" fmla="*/ 0 h 66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97" h="669138">
                <a:moveTo>
                  <a:pt x="0" y="0"/>
                </a:moveTo>
                <a:lnTo>
                  <a:pt x="1439197" y="0"/>
                </a:lnTo>
                <a:lnTo>
                  <a:pt x="1439197" y="669138"/>
                </a:lnTo>
                <a:lnTo>
                  <a:pt x="0" y="6691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058" tIns="0" rIns="0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kern="12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ETL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kern="12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EDA</a:t>
            </a:r>
            <a:endParaRPr lang="en-US" sz="1800" kern="1200" dirty="0">
              <a:solidFill>
                <a:schemeClr val="bg1"/>
              </a:solidFill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486412" y="2934740"/>
            <a:ext cx="416153" cy="41615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orma libre 10"/>
          <p:cNvSpPr/>
          <p:nvPr/>
        </p:nvSpPr>
        <p:spPr>
          <a:xfrm>
            <a:off x="3148212" y="1756721"/>
            <a:ext cx="1950146" cy="601719"/>
          </a:xfrm>
          <a:custGeom>
            <a:avLst/>
            <a:gdLst>
              <a:gd name="connsiteX0" fmla="*/ 0 w 1950146"/>
              <a:gd name="connsiteY0" fmla="*/ 0 h 601719"/>
              <a:gd name="connsiteX1" fmla="*/ 1950146 w 1950146"/>
              <a:gd name="connsiteY1" fmla="*/ 0 h 601719"/>
              <a:gd name="connsiteX2" fmla="*/ 1950146 w 1950146"/>
              <a:gd name="connsiteY2" fmla="*/ 601719 h 601719"/>
              <a:gd name="connsiteX3" fmla="*/ 0 w 1950146"/>
              <a:gd name="connsiteY3" fmla="*/ 601719 h 601719"/>
              <a:gd name="connsiteX4" fmla="*/ 0 w 1950146"/>
              <a:gd name="connsiteY4" fmla="*/ 0 h 60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146" h="601719">
                <a:moveTo>
                  <a:pt x="0" y="0"/>
                </a:moveTo>
                <a:lnTo>
                  <a:pt x="1950146" y="0"/>
                </a:lnTo>
                <a:lnTo>
                  <a:pt x="1950146" y="601719"/>
                </a:lnTo>
                <a:lnTo>
                  <a:pt x="0" y="6017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511" tIns="0" rIns="0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kern="1200" dirty="0" err="1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Pre-procesamiento</a:t>
            </a:r>
            <a:r>
              <a:rPr lang="es-AR" sz="18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 de datos</a:t>
            </a:r>
            <a:endParaRPr lang="en-US" sz="1800" kern="1200" dirty="0">
              <a:solidFill>
                <a:schemeClr val="bg1"/>
              </a:solidFill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715696" y="2369032"/>
            <a:ext cx="537531" cy="53753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orma libre 26"/>
          <p:cNvSpPr/>
          <p:nvPr/>
        </p:nvSpPr>
        <p:spPr>
          <a:xfrm>
            <a:off x="5753167" y="3229443"/>
            <a:ext cx="1733973" cy="1455288"/>
          </a:xfrm>
          <a:custGeom>
            <a:avLst/>
            <a:gdLst>
              <a:gd name="connsiteX0" fmla="*/ 0 w 1733973"/>
              <a:gd name="connsiteY0" fmla="*/ 0 h 1455288"/>
              <a:gd name="connsiteX1" fmla="*/ 1733973 w 1733973"/>
              <a:gd name="connsiteY1" fmla="*/ 0 h 1455288"/>
              <a:gd name="connsiteX2" fmla="*/ 1733973 w 1733973"/>
              <a:gd name="connsiteY2" fmla="*/ 1455288 h 1455288"/>
              <a:gd name="connsiteX3" fmla="*/ 0 w 1733973"/>
              <a:gd name="connsiteY3" fmla="*/ 1455288 h 1455288"/>
              <a:gd name="connsiteX4" fmla="*/ 0 w 1733973"/>
              <a:gd name="connsiteY4" fmla="*/ 0 h 145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973" h="1455288">
                <a:moveTo>
                  <a:pt x="0" y="0"/>
                </a:moveTo>
                <a:lnTo>
                  <a:pt x="1733973" y="0"/>
                </a:lnTo>
                <a:lnTo>
                  <a:pt x="1733973" y="1455288"/>
                </a:lnTo>
                <a:lnTo>
                  <a:pt x="0" y="14552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4827" tIns="0" rIns="0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kern="12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Train-Test</a:t>
            </a:r>
            <a:endParaRPr lang="es-AR" sz="1800" kern="1200" dirty="0">
              <a:solidFill>
                <a:schemeClr val="bg1"/>
              </a:solidFill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7375976" y="1937706"/>
            <a:ext cx="684919" cy="68491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orma libre 28"/>
          <p:cNvSpPr/>
          <p:nvPr/>
        </p:nvSpPr>
        <p:spPr>
          <a:xfrm>
            <a:off x="5776914" y="928127"/>
            <a:ext cx="2615508" cy="1388869"/>
          </a:xfrm>
          <a:custGeom>
            <a:avLst/>
            <a:gdLst>
              <a:gd name="connsiteX0" fmla="*/ 0 w 2615508"/>
              <a:gd name="connsiteY0" fmla="*/ 0 h 1388869"/>
              <a:gd name="connsiteX1" fmla="*/ 2615508 w 2615508"/>
              <a:gd name="connsiteY1" fmla="*/ 0 h 1388869"/>
              <a:gd name="connsiteX2" fmla="*/ 2615508 w 2615508"/>
              <a:gd name="connsiteY2" fmla="*/ 1388869 h 1388869"/>
              <a:gd name="connsiteX3" fmla="*/ 0 w 2615508"/>
              <a:gd name="connsiteY3" fmla="*/ 1388869 h 1388869"/>
              <a:gd name="connsiteX4" fmla="*/ 0 w 2615508"/>
              <a:gd name="connsiteY4" fmla="*/ 0 h 138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5508" h="1388869">
                <a:moveTo>
                  <a:pt x="0" y="0"/>
                </a:moveTo>
                <a:lnTo>
                  <a:pt x="2615508" y="0"/>
                </a:lnTo>
                <a:lnTo>
                  <a:pt x="2615508" y="1388869"/>
                </a:lnTo>
                <a:lnTo>
                  <a:pt x="0" y="13888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2925" tIns="0" rIns="0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u="none" kern="1200" baseline="0" dirty="0" err="1" smtClean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Bahnschrift SemiBold" panose="020B0502040204020203" pitchFamily="34" charset="0"/>
                <a:ea typeface="+mn-ea"/>
                <a:cs typeface="+mn-cs"/>
              </a:rPr>
              <a:t>Deploy</a:t>
            </a:r>
            <a:r>
              <a:rPr lang="es-AR" sz="1800" u="none" kern="1200" baseline="0" dirty="0" smtClean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Bahnschrift SemiBold" panose="020B0502040204020203" pitchFamily="34" charset="0"/>
                <a:ea typeface="+mn-ea"/>
                <a:cs typeface="+mn-cs"/>
              </a:rPr>
              <a:t> del 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1800" u="none" kern="1200" baseline="0" dirty="0" smtClean="0">
                <a:solidFill>
                  <a:srgbClr val="FFFF00"/>
                </a:solidFill>
                <a:effectLst/>
                <a:uFill>
                  <a:solidFill>
                    <a:srgbClr val="FFFF00"/>
                  </a:solidFill>
                </a:uFill>
                <a:latin typeface="Bahnschrift SemiBold" panose="020B0502040204020203" pitchFamily="34" charset="0"/>
                <a:ea typeface="+mn-ea"/>
                <a:cs typeface="+mn-cs"/>
              </a:rPr>
              <a:t>modelo ML</a:t>
            </a:r>
            <a:endParaRPr lang="en-US" sz="1800" u="none" kern="1200" baseline="0" dirty="0">
              <a:solidFill>
                <a:srgbClr val="FFFF00"/>
              </a:solidFill>
              <a:effectLst/>
              <a:uFill>
                <a:solidFill>
                  <a:srgbClr val="FFFF00"/>
                </a:solidFill>
              </a:uFill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5" name="Picture 14" descr="Maleta de cuero abierta pegatina de dibujos animados | Vector Gratis">
            <a:extLst>
              <a:ext uri="{FF2B5EF4-FFF2-40B4-BE49-F238E27FC236}">
                <a16:creationId xmlns:a16="http://schemas.microsoft.com/office/drawing/2014/main" id="{EABEA45D-5276-905C-65E4-0B0FC143A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46" b="89776" l="6400" r="89920">
                        <a14:foregroundMark x1="25440" y1="10863" x2="25440" y2="10863"/>
                        <a14:foregroundMark x1="35520" y1="8946" x2="51840" y2="8946"/>
                        <a14:foregroundMark x1="54880" y1="9105" x2="68320" y2="9904"/>
                        <a14:foregroundMark x1="78560" y1="14537" x2="74720" y2="53355"/>
                        <a14:foregroundMark x1="26080" y1="64856" x2="51040" y2="64377"/>
                        <a14:foregroundMark x1="20320" y1="80192" x2="53760" y2="78914"/>
                        <a14:foregroundMark x1="19040" y1="76198" x2="27040" y2="81310"/>
                        <a14:foregroundMark x1="27040" y1="81310" x2="63200" y2="84026"/>
                        <a14:foregroundMark x1="63200" y1="84026" x2="69920" y2="82907"/>
                        <a14:foregroundMark x1="87680" y1="76997" x2="87520" y2="79872"/>
                        <a14:foregroundMark x1="86400" y1="82109" x2="86080" y2="87700"/>
                        <a14:foregroundMark x1="6400" y1="72684" x2="6400" y2="72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71"/>
          <a:stretch/>
        </p:blipFill>
        <p:spPr bwMode="auto">
          <a:xfrm rot="21000537">
            <a:off x="8098378" y="3657751"/>
            <a:ext cx="3163111" cy="22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andas got a new logo : r/Python">
            <a:extLst>
              <a:ext uri="{FF2B5EF4-FFF2-40B4-BE49-F238E27FC236}">
                <a16:creationId xmlns:a16="http://schemas.microsoft.com/office/drawing/2014/main" id="{89DA54EB-DCD6-FE06-FA45-002F25C41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3249" r="18571"/>
          <a:stretch/>
        </p:blipFill>
        <p:spPr bwMode="auto">
          <a:xfrm rot="20557654">
            <a:off x="8706916" y="5008972"/>
            <a:ext cx="1657350" cy="7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9AC293-A0FC-3255-83B1-008B1258918F}"/>
              </a:ext>
            </a:extLst>
          </p:cNvPr>
          <p:cNvSpPr txBox="1"/>
          <p:nvPr/>
        </p:nvSpPr>
        <p:spPr>
          <a:xfrm>
            <a:off x="-1866488" y="473106"/>
            <a:ext cx="849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err="1" smtClean="0">
                <a:solidFill>
                  <a:schemeClr val="bg2"/>
                </a:solidFill>
                <a:latin typeface="Bahnschrift SemiBold" panose="020B0502040204020203" pitchFamily="34" charset="0"/>
              </a:rPr>
              <a:t>Workflow</a:t>
            </a:r>
            <a:endParaRPr lang="en-US" sz="3600" b="1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0" name="Picture 2" descr="scikit-learn - Wikipedia">
            <a:extLst>
              <a:ext uri="{FF2B5EF4-FFF2-40B4-BE49-F238E27FC236}">
                <a16:creationId xmlns:a16="http://schemas.microsoft.com/office/drawing/2014/main" id="{682BB1AF-811E-110D-ADED-88F9B9C6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5671">
            <a:off x="9546719" y="4633705"/>
            <a:ext cx="2004714" cy="10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La librería Numpy | Aprende con Alf">
            <a:extLst>
              <a:ext uri="{FF2B5EF4-FFF2-40B4-BE49-F238E27FC236}">
                <a16:creationId xmlns:a16="http://schemas.microsoft.com/office/drawing/2014/main" id="{C1D86492-AC69-2125-4A1B-0439EB066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93"/>
          <a:stretch/>
        </p:blipFill>
        <p:spPr bwMode="auto">
          <a:xfrm rot="20032014">
            <a:off x="8237911" y="5109208"/>
            <a:ext cx="1094633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La librería Numpy | Aprende con Alf">
            <a:extLst>
              <a:ext uri="{FF2B5EF4-FFF2-40B4-BE49-F238E27FC236}">
                <a16:creationId xmlns:a16="http://schemas.microsoft.com/office/drawing/2014/main" id="{ACF429C8-A3C2-7D54-32A5-9ECD40FC1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1"/>
          <a:stretch/>
        </p:blipFill>
        <p:spPr bwMode="auto">
          <a:xfrm rot="19825799">
            <a:off x="7978566" y="4486859"/>
            <a:ext cx="1388902" cy="9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ython Tutorial: Streamlit | DataCamp">
            <a:extLst>
              <a:ext uri="{FF2B5EF4-FFF2-40B4-BE49-F238E27FC236}">
                <a16:creationId xmlns:a16="http://schemas.microsoft.com/office/drawing/2014/main" id="{874DD2B3-7FD3-4D6A-12E8-814122EC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585" y="3716124"/>
            <a:ext cx="1877452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Maleta de cuero abierta pegatina de dibujos animados | Vector Gratis">
            <a:extLst>
              <a:ext uri="{FF2B5EF4-FFF2-40B4-BE49-F238E27FC236}">
                <a16:creationId xmlns:a16="http://schemas.microsoft.com/office/drawing/2014/main" id="{F3066AF5-16F9-BB94-333C-F247A84C0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46" b="89776" l="6400" r="89920">
                        <a14:foregroundMark x1="25440" y1="10863" x2="25440" y2="10863"/>
                        <a14:foregroundMark x1="35520" y1="8946" x2="51840" y2="8946"/>
                        <a14:foregroundMark x1="54880" y1="9105" x2="68320" y2="9904"/>
                        <a14:foregroundMark x1="78560" y1="14537" x2="74720" y2="53355"/>
                        <a14:foregroundMark x1="26080" y1="64856" x2="51040" y2="64377"/>
                        <a14:foregroundMark x1="20320" y1="80192" x2="53760" y2="78914"/>
                        <a14:foregroundMark x1="19040" y1="76198" x2="27040" y2="81310"/>
                        <a14:foregroundMark x1="27040" y1="81310" x2="63200" y2="84026"/>
                        <a14:foregroundMark x1="63200" y1="84026" x2="69920" y2="82907"/>
                        <a14:foregroundMark x1="87680" y1="76997" x2="87520" y2="79872"/>
                        <a14:foregroundMark x1="86400" y1="82109" x2="86080" y2="87700"/>
                        <a14:foregroundMark x1="6400" y1="72684" x2="6400" y2="72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129"/>
          <a:stretch/>
        </p:blipFill>
        <p:spPr bwMode="auto">
          <a:xfrm rot="21000537">
            <a:off x="8340747" y="5894174"/>
            <a:ext cx="3163111" cy="8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lipse 25"/>
          <p:cNvSpPr/>
          <p:nvPr/>
        </p:nvSpPr>
        <p:spPr>
          <a:xfrm>
            <a:off x="3140105" y="3400687"/>
            <a:ext cx="416153" cy="41615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CuadroTexto 1"/>
          <p:cNvSpPr txBox="1"/>
          <p:nvPr/>
        </p:nvSpPr>
        <p:spPr>
          <a:xfrm>
            <a:off x="3470700" y="397447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FF00"/>
                </a:solidFill>
                <a:latin typeface="Bahnschrift SemiBold" panose="020B0502040204020203" pitchFamily="34" charset="0"/>
              </a:rPr>
              <a:t>Dashboard</a:t>
            </a:r>
            <a:endParaRPr lang="en-US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27" grpId="0"/>
      <p:bldP spid="2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6341" y="1946162"/>
            <a:ext cx="1126462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Detectamos que a mas edad hay mayor probabilidad de </a:t>
            </a:r>
            <a:r>
              <a:rPr lang="es-ES" sz="2800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abandono.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Al </a:t>
            </a:r>
            <a:r>
              <a:rPr lang="es-ES" sz="2800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sur del estado de California se concentra gran parte de la fuga.</a:t>
            </a:r>
          </a:p>
          <a:p>
            <a:endParaRPr lang="es-ES" sz="2800" b="1" dirty="0" smtClean="0">
              <a:solidFill>
                <a:schemeClr val="tx2">
                  <a:lumMod val="10000"/>
                  <a:lumOff val="90000"/>
                </a:schemeClr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El que abandona lo hace para cambiar el servicio de internet.</a:t>
            </a:r>
          </a:p>
          <a:p>
            <a:endParaRPr lang="es-ES" sz="2800" b="1" dirty="0" smtClean="0">
              <a:solidFill>
                <a:schemeClr val="tx2">
                  <a:lumMod val="10000"/>
                  <a:lumOff val="90000"/>
                </a:schemeClr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</a:rPr>
              <a:t>Ofertas en función de la calidad del servicio y su costo.</a:t>
            </a:r>
          </a:p>
          <a:p>
            <a:endParaRPr lang="es-ES" sz="2800" b="1" dirty="0" smtClean="0">
              <a:solidFill>
                <a:schemeClr val="tx2">
                  <a:lumMod val="10000"/>
                  <a:lumOff val="90000"/>
                </a:schemeClr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>
                  <a:lumMod val="10000"/>
                  <a:lumOff val="9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120</Words>
  <Application>Microsoft Office PowerPoint</Application>
  <PresentationFormat>Panorámica</PresentationFormat>
  <Paragraphs>38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Bahnschrift SemiBold</vt:lpstr>
      <vt:lpstr>Lucida Bright</vt:lpstr>
      <vt:lpstr>Segoe UI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Usuario</cp:lastModifiedBy>
  <cp:revision>16</cp:revision>
  <dcterms:created xsi:type="dcterms:W3CDTF">2018-06-07T21:39:02Z</dcterms:created>
  <dcterms:modified xsi:type="dcterms:W3CDTF">2024-06-14T23:44:01Z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