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Source Sans Pro" panose="020B0604020202020204" charset="0"/>
      <p:regular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Franklin Gothic Medium" panose="020B060302010202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3431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25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2824c34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f2824c34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53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2824c34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3f2824c34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976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2824c34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f2824c34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94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2824c346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f2824c34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1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4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07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2824c34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f2824c3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0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2824c34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f2824c3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29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2824c34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f2824c3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1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2824c34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f2824c34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6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2824c34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3f2824c3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3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2824c34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f2824c34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Google Shape;179;p1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ctrTitle"/>
          </p:nvPr>
        </p:nvSpPr>
        <p:spPr>
          <a:xfrm>
            <a:off x="527925" y="2999327"/>
            <a:ext cx="8144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Colecciones</a:t>
            </a:r>
            <a:endParaRPr sz="5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Programación II y Laboratorio de Computación II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Edición 2018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s-AR"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54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1"/>
          </p:nvPr>
        </p:nvSpPr>
        <p:spPr>
          <a:xfrm>
            <a:off x="787625" y="2075325"/>
            <a:ext cx="11161200" cy="47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ArrayList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matriz de objetos cuyo tamaño aumenta dinámicamente según sea necesario.</a:t>
            </a:r>
            <a:endParaRPr sz="21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Hashtable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código hash de la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clave.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680321" y="2064450"/>
            <a:ext cx="9613800" cy="46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using</a:t>
            </a: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System.Collections</a:t>
            </a: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Colas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</a:t>
            </a:r>
            <a:r>
              <a:rPr lang="es-AR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s =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queue.Dequeue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().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ToString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Pilas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(1);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(2);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(</a:t>
            </a: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stack.Pop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Concurrentes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0"/>
          <p:cNvSpPr txBox="1">
            <a:spLocks noGrp="1"/>
          </p:cNvSpPr>
          <p:nvPr>
            <p:ph type="body" idx="1"/>
          </p:nvPr>
        </p:nvSpPr>
        <p:spPr>
          <a:xfrm>
            <a:off x="477672" y="2018350"/>
            <a:ext cx="11356353" cy="4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colecciones en el espacio de nombres </a:t>
            </a:r>
            <a:r>
              <a:rPr lang="es-A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System.Collections.Concurrent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operaciones eficaces y seguras para subprocesos con el fin de obtener acceso a los elementos de colección desde varios subprocesos (hilos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Deben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System.Collections.GenericDeben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cuando varios subprocesos tienen acceso a la colección 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simultáneamente.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ConcurrentQueue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ConcurrentStack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&lt;T&gt;.</a:t>
            </a:r>
            <a: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500" b="0" i="0" u="none" strike="noStrike" cap="none" dirty="0">
              <a:solidFill>
                <a:schemeClr val="lt1"/>
              </a:solidFill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General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787625" y="2217475"/>
            <a:ext cx="111612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100"/>
              </a:spcBef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todas las colecciones tienen las mismas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propiedades.</a:t>
            </a: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endParaRPr lang="es-ES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Por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ejemplo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pueden ordenarse en si mismas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se pueden serializar (pasar a archivos).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613800" cy="4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Existen dos formas de agrupar objetos: mediante la creación de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matrices de objetos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y mediante la creación de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colecciones de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matrices son muy útiles para crear y trabajar con un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número fijo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 objetos fuertemente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colecciones proporcionan un método más flexible para trabajar con grupos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diferencia de las matrices, el grupo de objetos con el que trabaja puede aumentar y reducirse dinámicamente a medida que cambian las necesidades de la aplicación.</a:t>
            </a:r>
            <a: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98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Los tipos de colección son clases,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 modo que antes de poder agregar elementos a una nueva colección,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se debe instanciar un objeto de la misma.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cumple la </a:t>
            </a:r>
            <a:r>
              <a:rPr lang="es-AR" sz="259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seguridad de tipos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para que ningún otro tipo de datos se pueda agregar a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ella.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Cuando se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recupera un elemento de una colección genérica, no tiene que determinar su tipo de datos ni convertirlo.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680321" y="2132325"/>
            <a:ext cx="9613800" cy="4475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palabras;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Agrego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Quito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palabras.Remove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palabras)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(palabra);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80321" y="2845824"/>
            <a:ext cx="9613800" cy="232667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 palabras;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&gt;() {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"Chau"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Bye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};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for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0; i &lt;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palabras.Count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 i++)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{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(palabras[i]);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Se puede crear una colección genérica utilizando una de las clases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es útil cuando todos los elementos de la colección tienen el mismo tipo de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datos.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cumple el </a:t>
            </a:r>
            <a:r>
              <a:rPr lang="es-AR" sz="25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fuerte al permitir agregar sólo el tipo de datos deseado.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Dictionary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claves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lista de objetos que pueden ser obtenidos mediante un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índice.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métodos para buscar, ordenar y modificar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listas.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SortedList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ordenan por claves según la implementación de la interfaz </a:t>
            </a:r>
            <a:r>
              <a:rPr lang="es-AR" sz="21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IComparer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asociada.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(LIFO).</a:t>
            </a:r>
            <a:b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incluidas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Estas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almacenan los elementos como objetos de un tipo específico, sino como objetos de tipo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Object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Siempre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 sea posible, se deberían utilizar las colecciones genéricas de otros tipos en lugar de estas.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749</Words>
  <Application>Microsoft Office PowerPoint</Application>
  <PresentationFormat>Panorámica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Calibri</vt:lpstr>
      <vt:lpstr>Trebuchet MS</vt:lpstr>
      <vt:lpstr>Source Sans Pro</vt:lpstr>
      <vt:lpstr>Consolas</vt:lpstr>
      <vt:lpstr>Arial</vt:lpstr>
      <vt:lpstr>Franklin Gothic Medium</vt:lpstr>
      <vt:lpstr>Berlín</vt:lpstr>
      <vt:lpstr>Colecciones</vt:lpstr>
      <vt:lpstr>Colecciones</vt:lpstr>
      <vt:lpstr>Colecciones</vt:lpstr>
      <vt:lpstr>Colecciones</vt:lpstr>
      <vt:lpstr>Colecciones</vt:lpstr>
      <vt:lpstr>Colecciones Genéricas</vt:lpstr>
      <vt:lpstr>Colecciones Genéricas</vt:lpstr>
      <vt:lpstr>Colecciones Genéricas</vt:lpstr>
      <vt:lpstr>Colecciones No Genéricas</vt:lpstr>
      <vt:lpstr>Colecciones No Genéricas</vt:lpstr>
      <vt:lpstr>Colecciones No Genéricas</vt:lpstr>
      <vt:lpstr>Colecciones Concurrentes</vt:lpstr>
      <vt:lpstr>General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</dc:title>
  <dc:creator>profesor</dc:creator>
  <cp:lastModifiedBy>alumno</cp:lastModifiedBy>
  <cp:revision>8</cp:revision>
  <dcterms:modified xsi:type="dcterms:W3CDTF">2019-09-11T22:03:07Z</dcterms:modified>
</cp:coreProperties>
</file>