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7D875-2AAF-4D2E-99FA-1317089CB94B}" type="datetimeFigureOut">
              <a:rPr lang="es-AR" smtClean="0"/>
              <a:t>18/9/2018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508D-758C-40CB-B4CA-858636365B1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62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Arial" panose="020B0604020202020204" pitchFamily="34" charset="0"/>
              </a:rPr>
              <a:t>Si la clase base tiene creado constructores, y estos reciben parámetros, estaremos obligados a llamar explícitamente alguno de los constructores de la clase base</a:t>
            </a:r>
            <a:endParaRPr lang="es-AR" dirty="0" smtClean="0">
              <a:latin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7508D-758C-40CB-B4CA-858636365B1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108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9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11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Constructores: Base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Para hacer una llamada a un constructor de la clase base desde un constructor de la clase derivada se usa la palabra reservada </a:t>
            </a:r>
            <a:r>
              <a:rPr lang="es-E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base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3239032"/>
            <a:ext cx="10588693" cy="837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[modificadores] 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Constructor(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: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99622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la clase derivada no hace una llamada explícita a un constructor de la clase base, el compilador de C# usará implícitamente un constructor de la forma :base(). </a:t>
            </a:r>
          </a:p>
          <a:p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3607332"/>
            <a:ext cx="10588693" cy="2069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MiConstructor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//Equivale a...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MiConstructor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332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comportamiento implícito anterior es válido en muchos casos porque: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sin clases base explícitas extiende implícitamente la clase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que contiene un constructor público sin parámetros (por defecto).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una clase no contiene ningún constructor, el compilador utilizará inmediatamente el constructor por “defecto”. 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compilador no creará un constructor por defecto si una clase tiene su propio constructor explícito. 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obstante, el compilador generará un mensaje de error si el constructor indicado no coincide con ningún constructor de la clase base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Selladas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mayor parte de las clases son autónomas y no están diseñadas para que otras clases deriven de ellas.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el programador pueda comunicar mejor sus intenciones al compilador y a otros programadores, C# permite declarar una clase como </a:t>
            </a:r>
            <a:r>
              <a:rPr lang="es-E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sealed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(sellada).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derivación de una clase sellada no está permitida (no se puede heredar de ella).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1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61132"/>
            <a:ext cx="9962279" cy="710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80321" y="3060701"/>
            <a:ext cx="9613861" cy="2875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Microsoft® .NET Framework contiene muchos ejemplos de clases selladas.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ejemplo 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System.String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Esta clase está sellada y, por tanto, ninguna otra clase puede derivar de ella.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2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/ Puntos Clave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herencia permite crear nuevas clases más especializadas a partir de otras ya existentes más generales. </a:t>
            </a:r>
          </a:p>
          <a:p>
            <a:r>
              <a:rPr lang="es-AR" dirty="0" smtClean="0"/>
              <a:t>Las clases derivadas son versiones especializadas de las clases base. (Son del tipo de la clase base). </a:t>
            </a:r>
          </a:p>
          <a:p>
            <a:r>
              <a:rPr lang="es-AR" dirty="0" smtClean="0"/>
              <a:t>En .NET sólo se admite HERENCIA SIMPLE (Sólo se puede heredar de una clase). </a:t>
            </a:r>
          </a:p>
          <a:p>
            <a:r>
              <a:rPr lang="es-AR" dirty="0" smtClean="0"/>
              <a:t>La herencia es </a:t>
            </a:r>
            <a:r>
              <a:rPr lang="es-AR" u="sng" dirty="0" smtClean="0"/>
              <a:t>transitiva</a:t>
            </a:r>
            <a:r>
              <a:rPr lang="es-AR" dirty="0" smtClean="0"/>
              <a:t>: Si C hereda de B, y B hereda de A, entonces C también hereda de 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63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/ Puntos Clave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Se hereda TODO menos los constructores y finalizadores. </a:t>
            </a:r>
          </a:p>
          <a:p>
            <a:r>
              <a:rPr lang="es-AR" dirty="0" smtClean="0"/>
              <a:t>Los miembros </a:t>
            </a:r>
            <a:r>
              <a:rPr lang="es-AR" b="1" dirty="0" err="1" smtClean="0"/>
              <a:t>private</a:t>
            </a:r>
            <a:r>
              <a:rPr lang="es-AR" dirty="0" smtClean="0"/>
              <a:t> no son visibles en las clases derivadas (PERO SÍ SE HEREDAN). </a:t>
            </a:r>
          </a:p>
          <a:p>
            <a:r>
              <a:rPr lang="es-AR" dirty="0" smtClean="0"/>
              <a:t>Los miembros </a:t>
            </a:r>
            <a:r>
              <a:rPr lang="es-AR" b="1" dirty="0" err="1" smtClean="0"/>
              <a:t>protected</a:t>
            </a:r>
            <a:r>
              <a:rPr lang="es-AR" dirty="0" smtClean="0"/>
              <a:t> son accesibles desde todas las clases derivadas directa o indirectamente de la clase base, pero no desde otras clases que no hereden de ella. </a:t>
            </a:r>
          </a:p>
          <a:p>
            <a:r>
              <a:rPr lang="es-AR" dirty="0" smtClean="0"/>
              <a:t>Una clase derivada no puede ser más accesible que su clase base.</a:t>
            </a:r>
          </a:p>
          <a:p>
            <a:r>
              <a:rPr lang="es-AR" dirty="0"/>
              <a:t>Si no se realiza una llamada explícita a un constructor de clase </a:t>
            </a:r>
            <a:r>
              <a:rPr lang="es-AR" dirty="0" smtClean="0"/>
              <a:t>base </a:t>
            </a:r>
            <a:r>
              <a:rPr lang="es-AR" dirty="0"/>
              <a:t> </a:t>
            </a:r>
            <a:br>
              <a:rPr lang="es-AR" dirty="0"/>
            </a:br>
            <a:r>
              <a:rPr lang="es-AR" dirty="0" smtClean="0"/>
              <a:t>[:base() ], </a:t>
            </a:r>
            <a:r>
              <a:rPr lang="es-AR" dirty="0"/>
              <a:t>el compilador de C# proporciona automáticamente una llamada al constructor sin parámetros o predeterminado de la clase base. </a:t>
            </a: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86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Clases y Herencia</a:t>
            </a:r>
            <a:endParaRPr lang="es-AR" dirty="0"/>
          </a:p>
        </p:txBody>
      </p:sp>
      <p:pic>
        <p:nvPicPr>
          <p:cNvPr id="6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382" y="2892670"/>
            <a:ext cx="9521454" cy="19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 de Herencia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6338665" cy="429574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relación entre clases en la cual una clase comparte la estructura y comportamiento definido en otra clase.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clase que hereda de otra posee: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atributos de la clase base además de los propios.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Soporta todos o algunos de los métodos de la clase base.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subclase hereda de una clase base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07304"/>
              </p:ext>
            </p:extLst>
          </p:nvPr>
        </p:nvGraphicFramePr>
        <p:xfrm>
          <a:off x="8109072" y="3192674"/>
          <a:ext cx="30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Figura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51342"/>
              </p:ext>
            </p:extLst>
          </p:nvPr>
        </p:nvGraphicFramePr>
        <p:xfrm>
          <a:off x="9839055" y="4854050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Cuadrado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92910"/>
              </p:ext>
            </p:extLst>
          </p:nvPr>
        </p:nvGraphicFramePr>
        <p:xfrm>
          <a:off x="7435576" y="4852990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Triangulo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>
            <a:stCxn id="31" idx="2"/>
            <a:endCxn id="4" idx="0"/>
          </p:cNvCxnSpPr>
          <p:nvPr/>
        </p:nvCxnSpPr>
        <p:spPr>
          <a:xfrm flipH="1">
            <a:off x="9649582" y="2816318"/>
            <a:ext cx="1381" cy="3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015212" y="24469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Clase Base</a:t>
            </a:r>
            <a:endParaRPr lang="es-AR" dirty="0"/>
          </a:p>
        </p:txBody>
      </p:sp>
      <p:cxnSp>
        <p:nvCxnSpPr>
          <p:cNvPr id="35" name="Conector angular 34"/>
          <p:cNvCxnSpPr>
            <a:stCxn id="7" idx="3"/>
            <a:endCxn id="4" idx="2"/>
          </p:cNvCxnSpPr>
          <p:nvPr/>
        </p:nvCxnSpPr>
        <p:spPr>
          <a:xfrm flipV="1">
            <a:off x="9474479" y="4305194"/>
            <a:ext cx="175103" cy="110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6" idx="1"/>
            <a:endCxn id="4" idx="2"/>
          </p:cNvCxnSpPr>
          <p:nvPr/>
        </p:nvCxnSpPr>
        <p:spPr>
          <a:xfrm rot="10800000">
            <a:off x="9649583" y="4305194"/>
            <a:ext cx="189473" cy="1105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46" idx="0"/>
            <a:endCxn id="7" idx="2"/>
          </p:cNvCxnSpPr>
          <p:nvPr/>
        </p:nvCxnSpPr>
        <p:spPr>
          <a:xfrm flipH="1" flipV="1">
            <a:off x="8455027" y="5965510"/>
            <a:ext cx="1194555" cy="2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748534" y="6251795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Clase Derivadas</a:t>
            </a:r>
          </a:p>
          <a:p>
            <a:pPr algn="ctr"/>
            <a:r>
              <a:rPr lang="es-AR" dirty="0" smtClean="0"/>
              <a:t>o Subclases</a:t>
            </a:r>
            <a:endParaRPr lang="es-AR" dirty="0"/>
          </a:p>
        </p:txBody>
      </p:sp>
      <p:cxnSp>
        <p:nvCxnSpPr>
          <p:cNvPr id="49" name="Conector recto de flecha 48"/>
          <p:cNvCxnSpPr>
            <a:stCxn id="46" idx="0"/>
            <a:endCxn id="6" idx="2"/>
          </p:cNvCxnSpPr>
          <p:nvPr/>
        </p:nvCxnSpPr>
        <p:spPr>
          <a:xfrm flipV="1">
            <a:off x="9649582" y="5966570"/>
            <a:ext cx="1208924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propósito principal de la herencia es el de organizar mejor las clases que componen una determinada realidad, y poder agruparlas en función de atributos y comportamientos comunes. A la vez que cada una se especializa según sus particularidades.</a:t>
            </a:r>
          </a:p>
          <a:p>
            <a:pPr>
              <a:defRPr/>
            </a:pP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permite crear nuevas clases a partir de otras ya existentes (en lugar de crearlas partiendo de cero).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en la que está basada la nueva clase se la conoce como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base o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padre, mientras que la clase hija se conoce como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derivada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Herencia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Herencia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Simple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puede heredar sólo de una clase base (los lenguajes .NET soportan este tipo de herencia)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Herencia Múltiple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puede heredar de una o más clases base (C++ es un ejemplo de lenguaje que soporta este tipo de herencia).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61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 C#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365573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Modificadores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modificadores de visibilidad y/o de clase.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Le indica al compilador que el bloque de código es una declaración de clase.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Operador (:)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Le indica al compilador que es una subclase de la clase que precede al operador.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NombreClaseBase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Es el nombre de la clase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padre.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10588693" cy="77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NombreSubclase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NombreClaseBase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de la clase derivada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06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hereda todo de su clase base,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excepto los constructores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públicos de la clase base se convierten implícitamente en miembros públicos de la clase derivada.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los miembros de la clase base tienen acceso a los miembros privados de esta clase, aunque la clase derivada también los hereda.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no puede ser más accesible que su clase base. Por ejemplo, no es posible derivar una clase pública de una clase privada.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1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Modificador </a:t>
            </a:r>
            <a:r>
              <a:rPr lang="es-AR" dirty="0" err="1" smtClean="0"/>
              <a:t>Protected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significado del modificador de acceso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depende de la relación entre la clase que tiene el modificador y la clase que intenta acceder a los miembros que usan el modificador.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una clase derivada, la palabra reservada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equivalente a la palabra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public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Entre dos clases que no tengan una relación  base-derivada, por el contrario, los miembros protegidos de una clase se comportan como miembros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la otra clase.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Miembros Heredados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clase derivada hereda un miembro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ese miembro también es implícitamente un miembro protegido de la clase derivada.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significa que todas clases que deriven directa o indirectamente de la clase base pueden acceder a los miembros protegidos.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de una clase derivada sólo tienen acceso a sus propios miembros heredados con protección. No pueden acceder a los miembros protegidos de la clase base a través de referencias a ésta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50473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ClaseDerivada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Compila()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115921" y="2261132"/>
            <a:ext cx="50473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ClaseError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Falla(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 se puede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acceder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protegido!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t.edad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134</TotalTime>
  <Words>1172</Words>
  <Application>Microsoft Office PowerPoint</Application>
  <PresentationFormat>Panorámica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Franklin Gothic Medium</vt:lpstr>
      <vt:lpstr>Trebuchet MS</vt:lpstr>
      <vt:lpstr>Berlín</vt:lpstr>
      <vt:lpstr>Herencia</vt:lpstr>
      <vt:lpstr>Concepto de Herencia</vt:lpstr>
      <vt:lpstr>Concepto de Herencia</vt:lpstr>
      <vt:lpstr>Tipos de Herencia</vt:lpstr>
      <vt:lpstr>Herencia C#</vt:lpstr>
      <vt:lpstr>Herencia de la clase derivada</vt:lpstr>
      <vt:lpstr>Modificador Protected</vt:lpstr>
      <vt:lpstr>Miembros Heredados</vt:lpstr>
      <vt:lpstr>Ejemplo</vt:lpstr>
      <vt:lpstr>Constructores: Base</vt:lpstr>
      <vt:lpstr>Ejemplo</vt:lpstr>
      <vt:lpstr>Constructores</vt:lpstr>
      <vt:lpstr>Constructores</vt:lpstr>
      <vt:lpstr>Clases Selladas</vt:lpstr>
      <vt:lpstr>Presentación de PowerPoint</vt:lpstr>
      <vt:lpstr>Resumen / Puntos Clave</vt:lpstr>
      <vt:lpstr>Resumen / Puntos Clave</vt:lpstr>
      <vt:lpstr>Tipos de Clases y Herencia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Admin</dc:creator>
  <cp:lastModifiedBy>Mauricio Cerizza</cp:lastModifiedBy>
  <cp:revision>13</cp:revision>
  <dcterms:created xsi:type="dcterms:W3CDTF">2018-09-10T17:56:43Z</dcterms:created>
  <dcterms:modified xsi:type="dcterms:W3CDTF">2018-09-19T03:09:26Z</dcterms:modified>
</cp:coreProperties>
</file>