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20/08/2019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</a:t>
            </a:r>
            <a:r>
              <a:rPr lang="es-AR" dirty="0" smtClean="0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y 20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de Octubre y 19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Febrero (sólo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de septiembre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 de octubre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 de noviembre 10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10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530</TotalTime>
  <Words>455</Words>
  <Application>Microsoft Office PowerPoint</Application>
  <PresentationFormat>Panorámica</PresentationFormat>
  <Paragraphs>77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37</cp:revision>
  <dcterms:created xsi:type="dcterms:W3CDTF">2018-03-20T12:29:42Z</dcterms:created>
  <dcterms:modified xsi:type="dcterms:W3CDTF">2019-08-20T12:49:16Z</dcterms:modified>
</cp:coreProperties>
</file>