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21/03/2019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dirty="0" smtClean="0"/>
              <a:t>Chequear “</a:t>
            </a:r>
            <a:r>
              <a:rPr lang="es-AR" dirty="0" smtClean="0"/>
              <a:t>¿Cómo entregar los trabajos prácticos?” 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</a:t>
            </a:r>
            <a:r>
              <a:rPr lang="es-AR" smtClean="0"/>
              <a:t>Semestre 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federicordavila@gmail.com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</a:t>
            </a:r>
            <a:r>
              <a:rPr lang="es-AR" dirty="0" smtClean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github.com/FedeDavila1984/utn_prog_y_lab_II</a:t>
            </a:r>
            <a:endParaRPr lang="es-AR" dirty="0" smtClean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(2017 en adelante)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http://www.utnfravirtual.org.ar/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 y clave: DNI del alumno.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Modificar la clave en el primer ingreso al Campus.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ejercicios.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Programación II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Miércoles: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mayo y 19 de junio 18:30hs</a:t>
            </a: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Martes: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de mayo y 25 de junio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18:30hs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Cursada día Jueves: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mayo y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 llamado: miércoles 10 y jueves 11 de julio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Segundo llamado: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miércoles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y jueves 18 de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julio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Tercer llamado: miércoles 31 de julio y jueves 1 de agosto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límite de publicación en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GIT: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15 de abril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20 de mayo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10 de junio 10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24 de junio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8 de julio 10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julio 10 a.m.</a:t>
            </a:r>
            <a:endParaRPr lang="es-A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materias cuentan con promoción directa.</a:t>
            </a:r>
          </a:p>
          <a:p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509</TotalTime>
  <Words>437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34</cp:revision>
  <dcterms:created xsi:type="dcterms:W3CDTF">2018-03-20T12:29:42Z</dcterms:created>
  <dcterms:modified xsi:type="dcterms:W3CDTF">2019-03-21T13:45:36Z</dcterms:modified>
</cp:coreProperties>
</file>