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57" r:id="rId5"/>
    <p:sldId id="265" r:id="rId6"/>
    <p:sldId id="266" r:id="rId7"/>
    <p:sldId id="262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20/08/2019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80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Bordo – Curso Ingreso</a:t>
            </a:r>
          </a:p>
          <a:p>
            <a:r>
              <a:rPr lang="es-AR" dirty="0" smtClean="0"/>
              <a:t>Naranja</a:t>
            </a:r>
            <a:r>
              <a:rPr lang="es-AR" baseline="0" dirty="0" smtClean="0"/>
              <a:t> – Fin Primer Cuatrimestre</a:t>
            </a:r>
          </a:p>
          <a:p>
            <a:r>
              <a:rPr lang="es-AR" baseline="0" dirty="0" smtClean="0"/>
              <a:t>Rojo – Feriado</a:t>
            </a:r>
          </a:p>
          <a:p>
            <a:r>
              <a:rPr lang="es-AR" baseline="0" dirty="0" smtClean="0"/>
              <a:t>Violeta – Finales</a:t>
            </a:r>
          </a:p>
          <a:p>
            <a:r>
              <a:rPr lang="es-AR" baseline="0" dirty="0" smtClean="0"/>
              <a:t>Verde – Inicio inscripción materias</a:t>
            </a:r>
          </a:p>
          <a:p>
            <a:r>
              <a:rPr lang="es-AR" baseline="0" dirty="0" smtClean="0"/>
              <a:t>Fucsia – </a:t>
            </a:r>
            <a:r>
              <a:rPr lang="es-AR" baseline="0" dirty="0" err="1" smtClean="0"/>
              <a:t>Exámen</a:t>
            </a:r>
            <a:r>
              <a:rPr lang="es-AR" baseline="0" dirty="0" smtClean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dirty="0" smtClean="0"/>
              <a:t>Chequear “</a:t>
            </a:r>
            <a:r>
              <a:rPr lang="es-AR" dirty="0" smtClean="0"/>
              <a:t>¿Cómo entregar los trabajos prácticos?” 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Segundo Semestre 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límite de publicación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16 de septiembre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07 de octubre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04 de noviembre 10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29 de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noviembre 10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8 de diciembre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diciembre 10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materias cuentan con promoción directa.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federicordavila@gmail.com</a:t>
            </a:r>
          </a:p>
          <a:p>
            <a:pPr marL="0" indent="0">
              <a:buNone/>
            </a:pPr>
            <a:endPara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s-A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github.com/FedeDavila1984/utn_prog_y_lab_II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SLACK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aplicación o software de colaboración y comunicación.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 versión web, desktop y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Recomiendo descargar la versión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estar al día.</a:t>
            </a:r>
          </a:p>
          <a:p>
            <a:pPr lvl="1"/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NO MOLESTAR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No recibirán notificaciones entre las 00hs y las 8hs.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Unirse ahora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https://join.slack.com/t/utn-prog2/shared_invite/enQtNzMyMTMwMDkyNjQwLWNlNjUxMDQ5OGI5YWU4OWU2MjE0ZDExYTVkM2MxNmJmNTAyYjE1OWI1MzliNzE5YmExOWE2YjVlMTIwNGZkNjU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SLACK -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comunicarnos -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manera no oficial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entre nosotros. 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(La comunicación oficial está en el campus)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 espacio para: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 consultas sobre los temas vistos y ejercicios.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Compartir bibliografía, apuntes y materiales.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consultas comunes (fechas de parciales, dudas sobre la promoción). 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temas que les puedan interesar a sus compañeros.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surge una duda la puedo responder un profesor o responderse entre ustedes.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0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ejercicios.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9 de Octubre y 20 de Noviembre 18:30hs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de Octubre y 19 de Noviembre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Octubre y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Noviembre 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39462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10 y 17 de diciembre (válidas para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parciales)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al 29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Febrero (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sólo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finales)</a:t>
            </a:r>
          </a:p>
          <a:p>
            <a:pPr lvl="1"/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12 y 19 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diciembre 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válidas para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parciales)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al 29 de Febrero (sólo finales)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530</TotalTime>
  <Words>587</Words>
  <Application>Microsoft Office PowerPoint</Application>
  <PresentationFormat>Panorámica</PresentationFormat>
  <Paragraphs>96</Paragraphs>
  <Slides>11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SLACK</vt:lpstr>
      <vt:lpstr>SLACK - Objetivo</vt:lpstr>
      <vt:lpstr>GUÍA DE EJERCICIOS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Admin</cp:lastModifiedBy>
  <cp:revision>38</cp:revision>
  <dcterms:created xsi:type="dcterms:W3CDTF">2018-03-20T12:29:42Z</dcterms:created>
  <dcterms:modified xsi:type="dcterms:W3CDTF">2019-08-20T15:06:43Z</dcterms:modified>
</cp:coreProperties>
</file>