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65" r:id="rId6"/>
    <p:sldId id="266" r:id="rId7"/>
    <p:sldId id="262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20/08/2019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Segundo 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Martes 10 y 17 de diciembre (válidas para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parciales)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Febrero (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finales)</a:t>
            </a:r>
          </a:p>
          <a:p>
            <a:pPr lvl="1"/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12 y 19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diciembre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válidas para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parciales)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al 29 de Febrero (sólo finales)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16 de septiembre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07 de octubre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04 de noviembre 10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29 de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noviembre 10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diciembre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federicordavila@gmail.com</a:t>
            </a: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s-A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https://join.slack.com/t/utn-prog2/shared_invite/enQtNzMyMTMwMDkyNjQwLWNlNjUxMDQ5OGI5YWU4OWU2MjE0ZDExYTVkM2MxNmJmNTAyYjE1OWI1MzliNzE5YmExOWE2YjVlMTIwNGZkNjU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SLACK -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no oficial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 consultas sobre los temas vistos y ejercicios.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CUESTIONARIOS TEÓRICOS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ampus, dentro de cada clase, podrán encontrar un cuestionario con preguntas teóricas.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9 de Octubre y 20 de Noviembre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de Octubre y 19 de Noviembre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Octubre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Noviembre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532</TotalTime>
  <Words>682</Words>
  <Application>Microsoft Office PowerPoint</Application>
  <PresentationFormat>Panorámica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39</cp:revision>
  <dcterms:created xsi:type="dcterms:W3CDTF">2018-03-20T12:29:42Z</dcterms:created>
  <dcterms:modified xsi:type="dcterms:W3CDTF">2019-08-20T17:23:31Z</dcterms:modified>
</cp:coreProperties>
</file>