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3AE0-C591-213F-9EAC-097FBC82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CB6F81-D13F-4AAB-C939-1704305EF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8785F-3891-7024-CE7C-33B7CD20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9C463-7981-C606-C3F3-01632727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89EE0-3A27-7B0B-47B3-6AE1D794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B152E-46A5-EAA0-735D-1D9DD02A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3B83FC-8DF7-9806-3384-0EB3FEA6B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39978-C2E7-8D9F-3CB1-6C07472F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3D646-851F-401E-DA42-70FB10FF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82B84-F296-82BA-9B9C-B3B69986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E82079-CB5A-B44A-881F-8D5550C41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6BEC50-3DDB-2FE2-2980-61D3875C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3E60D-082F-B33E-4942-DDBBDE0C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BBBFE-66F7-F824-865F-4895548F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E37B8-9E60-CDEB-3C6B-2802C3C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D8447-AE1C-10D3-4DA1-5AE01400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F9404-CF8B-B1D2-02D5-4D19F460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E14D3-E285-3085-4A20-DE37171C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0DD21-200C-9AAE-B07B-75420E3A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794B2-0558-3F91-4D22-215AE883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40F01-D164-DB92-EAE9-17B65CDD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6AB42-5903-622F-9BA2-7EC0D8239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44A82-ABE0-3FDD-CC99-D2975DA0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2254E-93C0-8FED-73DD-DB5BA358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C9FE8-C62E-62C4-1EA9-97D83A6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7771A-DE84-C29F-05F9-17F73E97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C95D6-1174-931E-85D3-EB42F16A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6F40D6-CD3A-27EF-C431-581CE101D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F4D36-4124-50DF-2514-A398E65A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1CA07-75CD-6890-9955-C7FC523E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03D12-A63B-6E91-F6AC-75DC59AC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1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DFB98-96C9-7F3D-4516-E3BBA298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E68E5B-1E0A-E8B3-3BA0-E545F777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FCC938-EFB0-1BF6-46EA-73B11D8D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D732F1-E049-8326-27BD-1941E45D9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2985C4-FC5A-055A-10FC-43C0B72E2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1BCA7D-BBE8-D23C-7D1E-25EB3DF2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7BEDA8-16E8-D539-D1EE-6F0A7C67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DCDC23-1CE9-BC8B-49E1-826F8CBE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8BDEE-F062-0AE0-9B56-69EFA7F0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FD2BAC-76CE-EEA9-7D96-A79B9F56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63CEAB-8269-D9D5-B8FB-F00E9A58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2BE6B-40F1-88AB-6FAC-AA5859A0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62827-9B00-F468-21AA-199F51E2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0A63DD-A7C7-7645-5067-CAC9A453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3FC622-CD56-3CC4-A963-F2112C48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D90D5-5C98-13C8-2176-82135D4E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4DD06-E5C8-4833-9B83-38411DE9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40A13D-5A03-18D3-7D36-2F38607B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53AB15-ADB1-246C-E6D2-401CF0B0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8E02C-C12D-DA5F-C92D-6C1B9404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79DD8C-3B0E-7348-C2A9-6F1CDC85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AB7C-5551-3EED-DD47-F5C972CA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2B822C-B5DA-97D3-9DB8-2C75BB5EF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97B780-9E46-B5C4-AD15-F182BB4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04A26B-CBD2-C2FB-21A2-83C86435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F56F7-8B55-EC2A-D800-F66E34D5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93EF24-3F96-354F-5390-97F3018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7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1A2F6F-3014-8D21-CF2B-FD809432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C29EC-2E75-BB7F-D4AC-B71241E1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1FDE0-6455-7C01-7CE9-85B27E4B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CD36-5006-4A9C-8082-3A03EC38C29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4858F-A87E-FD19-5DEB-6BDF9C4D3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69941-8FB0-D3A6-D218-5E434A853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D5A7-1AFB-4BB2-BD83-75037162DC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4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B2EE26-A22F-82C0-1285-17DF10C3C076}"/>
              </a:ext>
            </a:extLst>
          </p:cNvPr>
          <p:cNvSpPr/>
          <p:nvPr/>
        </p:nvSpPr>
        <p:spPr>
          <a:xfrm>
            <a:off x="125835" y="1895913"/>
            <a:ext cx="1390903" cy="878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Generador Trafico</a:t>
            </a:r>
          </a:p>
          <a:p>
            <a:pPr algn="ctr"/>
            <a:r>
              <a:rPr lang="es-AR" sz="1200" dirty="0"/>
              <a:t>(App Consola)</a:t>
            </a:r>
          </a:p>
          <a:p>
            <a:pPr algn="ctr"/>
            <a:r>
              <a:rPr lang="es-AR" sz="1200" dirty="0"/>
              <a:t>(Cliente TCP)</a:t>
            </a:r>
            <a:endParaRPr lang="en-US" sz="12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2FB9EE6-19A5-23FB-CC6D-1F048368D290}"/>
              </a:ext>
            </a:extLst>
          </p:cNvPr>
          <p:cNvSpPr/>
          <p:nvPr/>
        </p:nvSpPr>
        <p:spPr>
          <a:xfrm>
            <a:off x="1284914" y="4446169"/>
            <a:ext cx="1585519" cy="878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Telepeaje 2</a:t>
            </a:r>
          </a:p>
          <a:p>
            <a:pPr algn="ctr"/>
            <a:r>
              <a:rPr lang="es-AR" sz="1200" dirty="0"/>
              <a:t>(Servidor TCP)</a:t>
            </a:r>
            <a:endParaRPr lang="en-US" sz="12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24540F-4296-4D4F-430E-0C2C8ACC76EE}"/>
              </a:ext>
            </a:extLst>
          </p:cNvPr>
          <p:cNvSpPr/>
          <p:nvPr/>
        </p:nvSpPr>
        <p:spPr>
          <a:xfrm>
            <a:off x="1284914" y="5539761"/>
            <a:ext cx="1585519" cy="878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Telepeaje N</a:t>
            </a:r>
          </a:p>
          <a:p>
            <a:pPr algn="ctr"/>
            <a:r>
              <a:rPr lang="es-AR" sz="1200" dirty="0"/>
              <a:t>(Servidor TCP)</a:t>
            </a:r>
            <a:endParaRPr lang="en-US" sz="12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36DD1CB-F923-5C9E-C97C-CA0267911AED}"/>
              </a:ext>
            </a:extLst>
          </p:cNvPr>
          <p:cNvSpPr/>
          <p:nvPr/>
        </p:nvSpPr>
        <p:spPr>
          <a:xfrm>
            <a:off x="1284913" y="3352577"/>
            <a:ext cx="1585519" cy="878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Telepeaje 1</a:t>
            </a:r>
          </a:p>
          <a:p>
            <a:pPr algn="ctr"/>
            <a:r>
              <a:rPr lang="es-AR" sz="1200" dirty="0"/>
              <a:t>(Servidor TCP)</a:t>
            </a:r>
            <a:endParaRPr lang="en-US" sz="1200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B81B949B-9622-71FB-D72E-F93360B413F1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544516" y="3051674"/>
            <a:ext cx="1017169" cy="4636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BFB5EEA4-CC1D-7564-A9F2-E1A1FDD752F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-549076" y="4145265"/>
            <a:ext cx="3204353" cy="4636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2645E1B-0D1A-958A-CFF1-8AC13343D70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-2280" y="3598469"/>
            <a:ext cx="2110761" cy="4636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C95338-16C8-014E-9ECD-BF465B8773F0}"/>
              </a:ext>
            </a:extLst>
          </p:cNvPr>
          <p:cNvSpPr txBox="1"/>
          <p:nvPr/>
        </p:nvSpPr>
        <p:spPr>
          <a:xfrm>
            <a:off x="146771" y="2886322"/>
            <a:ext cx="67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Socket</a:t>
            </a:r>
            <a:endParaRPr lang="en-US" sz="1400" b="1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ECE67D-B231-3D13-E646-C5E1F31C8CB9}"/>
              </a:ext>
            </a:extLst>
          </p:cNvPr>
          <p:cNvSpPr/>
          <p:nvPr/>
        </p:nvSpPr>
        <p:spPr>
          <a:xfrm>
            <a:off x="3734440" y="1895913"/>
            <a:ext cx="1198595" cy="87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Service Bus</a:t>
            </a:r>
          </a:p>
          <a:p>
            <a:pPr algn="ctr"/>
            <a:r>
              <a:rPr lang="es-AR" sz="1200" dirty="0"/>
              <a:t>(App Consola)</a:t>
            </a:r>
            <a:endParaRPr lang="en-US" sz="1200" dirty="0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E76C823-F778-987D-871A-CDB7A130C0E3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2870433" y="2334331"/>
            <a:ext cx="864007" cy="25513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1FD0A8-087E-F9D2-55F4-F23AA5E2E35F}"/>
              </a:ext>
            </a:extLst>
          </p:cNvPr>
          <p:cNvSpPr txBox="1"/>
          <p:nvPr/>
        </p:nvSpPr>
        <p:spPr>
          <a:xfrm>
            <a:off x="3302436" y="2869531"/>
            <a:ext cx="1063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/>
              <a:t>RabbitMQ</a:t>
            </a:r>
            <a:endParaRPr lang="en-US" sz="1400" b="1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33B536E-19BD-6619-42DB-3D970598FA6F}"/>
              </a:ext>
            </a:extLst>
          </p:cNvPr>
          <p:cNvSpPr/>
          <p:nvPr/>
        </p:nvSpPr>
        <p:spPr>
          <a:xfrm>
            <a:off x="5747486" y="1895913"/>
            <a:ext cx="1447099" cy="87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Reconocimiento (Api REST)</a:t>
            </a:r>
            <a:endParaRPr lang="en-US" sz="1200" dirty="0"/>
          </a:p>
        </p:txBody>
      </p:sp>
      <p:cxnSp>
        <p:nvCxnSpPr>
          <p:cNvPr id="30" name="Conector: angular 23">
            <a:extLst>
              <a:ext uri="{FF2B5EF4-FFF2-40B4-BE49-F238E27FC236}">
                <a16:creationId xmlns:a16="http://schemas.microsoft.com/office/drawing/2014/main" id="{C5192BFB-5B58-DB11-3965-1AAC89139D3D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933035" y="2334331"/>
            <a:ext cx="814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A0BAD-DF51-C62C-50C8-8CDB753052F0}"/>
              </a:ext>
            </a:extLst>
          </p:cNvPr>
          <p:cNvSpPr txBox="1"/>
          <p:nvPr/>
        </p:nvSpPr>
        <p:spPr>
          <a:xfrm>
            <a:off x="4930499" y="2026553"/>
            <a:ext cx="62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Http</a:t>
            </a:r>
            <a:endParaRPr lang="en-US" sz="1400" b="1" dirty="0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55D1530B-1654-788A-D931-22A4324F1920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2870432" y="2334331"/>
            <a:ext cx="864008" cy="145774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9277EBE5-C268-703D-3792-E777251DE622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2870433" y="2334331"/>
            <a:ext cx="864007" cy="36449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8AE8B60-19CC-8803-382E-64FE1ECD49A6}"/>
              </a:ext>
            </a:extLst>
          </p:cNvPr>
          <p:cNvSpPr/>
          <p:nvPr/>
        </p:nvSpPr>
        <p:spPr>
          <a:xfrm>
            <a:off x="5747486" y="831515"/>
            <a:ext cx="1447098" cy="87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Pagos </a:t>
            </a:r>
            <a:br>
              <a:rPr lang="es-AR" sz="1200" dirty="0"/>
            </a:br>
            <a:r>
              <a:rPr lang="es-AR" sz="1200" dirty="0"/>
              <a:t>(Api REST)</a:t>
            </a:r>
            <a:endParaRPr lang="en-US" sz="120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402FA59-54F0-307C-DCDA-729841322E37}"/>
              </a:ext>
            </a:extLst>
          </p:cNvPr>
          <p:cNvSpPr/>
          <p:nvPr/>
        </p:nvSpPr>
        <p:spPr>
          <a:xfrm>
            <a:off x="5747485" y="2965818"/>
            <a:ext cx="1447099" cy="87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Multas </a:t>
            </a:r>
            <a:br>
              <a:rPr lang="es-AR" sz="1200" dirty="0"/>
            </a:br>
            <a:r>
              <a:rPr lang="es-AR" sz="1200" dirty="0"/>
              <a:t>(Api REST)</a:t>
            </a:r>
            <a:endParaRPr lang="en-US" sz="1200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78E78C5C-E913-EE9F-1D29-42EF69FBE25F}"/>
              </a:ext>
            </a:extLst>
          </p:cNvPr>
          <p:cNvCxnSpPr>
            <a:cxnSpLocks/>
            <a:stCxn id="28" idx="3"/>
            <a:endCxn id="44" idx="3"/>
          </p:cNvCxnSpPr>
          <p:nvPr/>
        </p:nvCxnSpPr>
        <p:spPr>
          <a:xfrm flipH="1" flipV="1">
            <a:off x="7194584" y="1269933"/>
            <a:ext cx="1" cy="1064398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C94A21E-1957-987B-AE0C-D3C8D309B3D7}"/>
              </a:ext>
            </a:extLst>
          </p:cNvPr>
          <p:cNvCxnSpPr>
            <a:cxnSpLocks/>
            <a:stCxn id="28" idx="3"/>
            <a:endCxn id="45" idx="3"/>
          </p:cNvCxnSpPr>
          <p:nvPr/>
        </p:nvCxnSpPr>
        <p:spPr>
          <a:xfrm flipH="1">
            <a:off x="7194584" y="2334331"/>
            <a:ext cx="1" cy="1069905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5931B8CA-3686-EF08-A120-61455C24BD0D}"/>
              </a:ext>
            </a:extLst>
          </p:cNvPr>
          <p:cNvSpPr/>
          <p:nvPr/>
        </p:nvSpPr>
        <p:spPr>
          <a:xfrm>
            <a:off x="10418455" y="1947327"/>
            <a:ext cx="1408990" cy="87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Api Gateway</a:t>
            </a:r>
            <a:br>
              <a:rPr lang="es-AR" sz="1200" dirty="0"/>
            </a:br>
            <a:r>
              <a:rPr lang="es-AR" sz="1200" dirty="0"/>
              <a:t>(Api REST)</a:t>
            </a:r>
            <a:endParaRPr lang="en-US" sz="12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4C6EA99-60C8-DDEF-A52C-44962C7181EC}"/>
              </a:ext>
            </a:extLst>
          </p:cNvPr>
          <p:cNvSpPr txBox="1"/>
          <p:nvPr/>
        </p:nvSpPr>
        <p:spPr>
          <a:xfrm>
            <a:off x="7406301" y="1632855"/>
            <a:ext cx="62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Http</a:t>
            </a:r>
            <a:endParaRPr lang="en-US" sz="1400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BDFB2E9-A3B9-865E-1DA9-CF37DE53B0EE}"/>
              </a:ext>
            </a:extLst>
          </p:cNvPr>
          <p:cNvSpPr txBox="1"/>
          <p:nvPr/>
        </p:nvSpPr>
        <p:spPr>
          <a:xfrm>
            <a:off x="7410181" y="2758495"/>
            <a:ext cx="62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Http</a:t>
            </a:r>
            <a:endParaRPr lang="en-US" sz="1400" b="1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459F8F0-F289-AAB1-0CE9-FB8B753336BE}"/>
              </a:ext>
            </a:extLst>
          </p:cNvPr>
          <p:cNvSpPr txBox="1"/>
          <p:nvPr/>
        </p:nvSpPr>
        <p:spPr>
          <a:xfrm>
            <a:off x="9818852" y="2016137"/>
            <a:ext cx="62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Http</a:t>
            </a:r>
            <a:endParaRPr lang="en-US" sz="1400" b="1" dirty="0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2DF43886-07D9-31DF-760C-BE4B60635A4D}"/>
              </a:ext>
            </a:extLst>
          </p:cNvPr>
          <p:cNvSpPr/>
          <p:nvPr/>
        </p:nvSpPr>
        <p:spPr>
          <a:xfrm>
            <a:off x="8010544" y="1943441"/>
            <a:ext cx="1447099" cy="87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General </a:t>
            </a:r>
            <a:br>
              <a:rPr lang="es-AR" sz="1200" dirty="0"/>
            </a:br>
            <a:r>
              <a:rPr lang="es-AR" sz="1200" dirty="0"/>
              <a:t>(Api REST)</a:t>
            </a:r>
            <a:endParaRPr lang="en-US" sz="12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18766DDD-4868-3343-23C1-10891107571F}"/>
              </a:ext>
            </a:extLst>
          </p:cNvPr>
          <p:cNvSpPr/>
          <p:nvPr/>
        </p:nvSpPr>
        <p:spPr>
          <a:xfrm>
            <a:off x="5494791" y="484349"/>
            <a:ext cx="4254677" cy="379501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4" name="Conector: angular 23">
            <a:extLst>
              <a:ext uri="{FF2B5EF4-FFF2-40B4-BE49-F238E27FC236}">
                <a16:creationId xmlns:a16="http://schemas.microsoft.com/office/drawing/2014/main" id="{4FE927BE-42B5-A438-2A28-605182AC1A2E}"/>
              </a:ext>
            </a:extLst>
          </p:cNvPr>
          <p:cNvCxnSpPr>
            <a:cxnSpLocks/>
            <a:stCxn id="93" idx="3"/>
            <a:endCxn id="62" idx="1"/>
          </p:cNvCxnSpPr>
          <p:nvPr/>
        </p:nvCxnSpPr>
        <p:spPr>
          <a:xfrm>
            <a:off x="9749468" y="2381859"/>
            <a:ext cx="668987" cy="3886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: angular 23">
            <a:extLst>
              <a:ext uri="{FF2B5EF4-FFF2-40B4-BE49-F238E27FC236}">
                <a16:creationId xmlns:a16="http://schemas.microsoft.com/office/drawing/2014/main" id="{6F4434AE-9F88-D5AE-70D5-F307FCBFD9EA}"/>
              </a:ext>
            </a:extLst>
          </p:cNvPr>
          <p:cNvCxnSpPr>
            <a:cxnSpLocks/>
            <a:stCxn id="62" idx="2"/>
            <a:endCxn id="116" idx="0"/>
          </p:cNvCxnSpPr>
          <p:nvPr/>
        </p:nvCxnSpPr>
        <p:spPr>
          <a:xfrm>
            <a:off x="11122950" y="2824162"/>
            <a:ext cx="0" cy="567969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FA6DD6B4-09B3-0543-502D-2ACBD456FBB9}"/>
              </a:ext>
            </a:extLst>
          </p:cNvPr>
          <p:cNvSpPr/>
          <p:nvPr/>
        </p:nvSpPr>
        <p:spPr>
          <a:xfrm>
            <a:off x="10321465" y="3392131"/>
            <a:ext cx="1602970" cy="87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Front</a:t>
            </a:r>
            <a:br>
              <a:rPr lang="es-AR" sz="1200" dirty="0"/>
            </a:br>
            <a:r>
              <a:rPr lang="es-AR" sz="1200" dirty="0"/>
              <a:t>(HTML, CSS, JS, VUE)</a:t>
            </a:r>
            <a:endParaRPr lang="en-US" sz="1200" dirty="0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77D16B3D-0B3B-5C4A-3FD2-194C95D72561}"/>
              </a:ext>
            </a:extLst>
          </p:cNvPr>
          <p:cNvSpPr txBox="1"/>
          <p:nvPr/>
        </p:nvSpPr>
        <p:spPr>
          <a:xfrm>
            <a:off x="11195854" y="2951534"/>
            <a:ext cx="62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Http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865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82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 Amorosino</dc:creator>
  <cp:lastModifiedBy>Ezequiel Amorosino</cp:lastModifiedBy>
  <cp:revision>20</cp:revision>
  <dcterms:created xsi:type="dcterms:W3CDTF">2022-10-22T21:30:14Z</dcterms:created>
  <dcterms:modified xsi:type="dcterms:W3CDTF">2022-10-22T22:21:23Z</dcterms:modified>
</cp:coreProperties>
</file>