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0CAB3-DA62-4838-95F3-B1360B0BB097}" v="1" dt="2025-06-10T02:12:45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ustin Salinas Hurtado" userId="7989bd5682df767b" providerId="LiveId" clId="{AC90CAB3-DA62-4838-95F3-B1360B0BB097}"/>
    <pc:docChg chg="custSel modSld">
      <pc:chgData name="Agustin Salinas Hurtado" userId="7989bd5682df767b" providerId="LiveId" clId="{AC90CAB3-DA62-4838-95F3-B1360B0BB097}" dt="2025-06-10T02:13:41.878" v="5" actId="1076"/>
      <pc:docMkLst>
        <pc:docMk/>
      </pc:docMkLst>
      <pc:sldChg chg="modSp mod">
        <pc:chgData name="Agustin Salinas Hurtado" userId="7989bd5682df767b" providerId="LiveId" clId="{AC90CAB3-DA62-4838-95F3-B1360B0BB097}" dt="2025-06-10T02:13:41.878" v="5" actId="1076"/>
        <pc:sldMkLst>
          <pc:docMk/>
          <pc:sldMk cId="1318208790" sldId="258"/>
        </pc:sldMkLst>
        <pc:picChg chg="mod modCrop">
          <ac:chgData name="Agustin Salinas Hurtado" userId="7989bd5682df767b" providerId="LiveId" clId="{AC90CAB3-DA62-4838-95F3-B1360B0BB097}" dt="2025-06-10T02:13:41.878" v="5" actId="1076"/>
          <ac:picMkLst>
            <pc:docMk/>
            <pc:sldMk cId="1318208790" sldId="258"/>
            <ac:picMk id="5" creationId="{87B070E8-BD7B-8BC5-461B-852EF8B3D6BA}"/>
          </ac:picMkLst>
        </pc:picChg>
      </pc:sldChg>
      <pc:sldChg chg="addSp delSp modSp mod delAnim">
        <pc:chgData name="Agustin Salinas Hurtado" userId="7989bd5682df767b" providerId="LiveId" clId="{AC90CAB3-DA62-4838-95F3-B1360B0BB097}" dt="2025-06-10T02:13:21.655" v="1" actId="478"/>
        <pc:sldMkLst>
          <pc:docMk/>
          <pc:sldMk cId="215722268" sldId="266"/>
        </pc:sldMkLst>
        <pc:picChg chg="add del mod">
          <ac:chgData name="Agustin Salinas Hurtado" userId="7989bd5682df767b" providerId="LiveId" clId="{AC90CAB3-DA62-4838-95F3-B1360B0BB097}" dt="2025-06-10T02:13:21.655" v="1" actId="478"/>
          <ac:picMkLst>
            <pc:docMk/>
            <pc:sldMk cId="215722268" sldId="266"/>
            <ac:picMk id="8" creationId="{578E716C-001F-9822-B1FA-ADB00280ED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6F3D9-9DAF-D9E1-DD19-DC4A382DA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Estructuras de datos: Árboles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59DE45-2BB0-2C33-9884-A2CFAEAA8D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AR" dirty="0"/>
              <a:t>TP Integrador Programación</a:t>
            </a:r>
          </a:p>
        </p:txBody>
      </p:sp>
    </p:spTree>
    <p:extLst>
      <p:ext uri="{BB962C8B-B14F-4D97-AF65-F5344CB8AC3E}">
        <p14:creationId xmlns:p14="http://schemas.microsoft.com/office/powerpoint/2010/main" val="760780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3891C-B212-79E7-EDBA-25D65DFE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180" y="808056"/>
            <a:ext cx="7958331" cy="1077229"/>
          </a:xfrm>
        </p:spPr>
        <p:txBody>
          <a:bodyPr/>
          <a:lstStyle/>
          <a:p>
            <a:pPr algn="ctr"/>
            <a:r>
              <a:rPr lang="es-AR" dirty="0"/>
              <a:t>¿Como funciona?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E2AE2FB-3945-EE78-8495-49A764D9C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451" y="2052619"/>
            <a:ext cx="6375044" cy="3997325"/>
          </a:xfrm>
        </p:spPr>
      </p:pic>
    </p:spTree>
    <p:extLst>
      <p:ext uri="{BB962C8B-B14F-4D97-AF65-F5344CB8AC3E}">
        <p14:creationId xmlns:p14="http://schemas.microsoft.com/office/powerpoint/2010/main" val="687218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B7E59-C776-3106-A3AE-EED6DB45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065" y="808056"/>
            <a:ext cx="7958331" cy="1077229"/>
          </a:xfrm>
        </p:spPr>
        <p:txBody>
          <a:bodyPr/>
          <a:lstStyle/>
          <a:p>
            <a:pPr algn="ctr"/>
            <a:r>
              <a:rPr lang="es-AR" dirty="0"/>
              <a:t>Metodología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D6116C3-4F93-F4EC-1C56-2CE7FEF74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077" y="1885285"/>
            <a:ext cx="7101846" cy="3997325"/>
          </a:xfrm>
        </p:spPr>
      </p:pic>
    </p:spTree>
    <p:extLst>
      <p:ext uri="{BB962C8B-B14F-4D97-AF65-F5344CB8AC3E}">
        <p14:creationId xmlns:p14="http://schemas.microsoft.com/office/powerpoint/2010/main" val="265644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AC16F-8934-F628-AECC-AE737D9C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922" y="808056"/>
            <a:ext cx="7958331" cy="1077229"/>
          </a:xfrm>
        </p:spPr>
        <p:txBody>
          <a:bodyPr/>
          <a:lstStyle/>
          <a:p>
            <a:pPr algn="ctr"/>
            <a:r>
              <a:rPr lang="es-AR" dirty="0"/>
              <a:t>Análisis de resultados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486716B-4DB2-ED92-5730-4AC9404EE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746" y="2099355"/>
            <a:ext cx="7076507" cy="3720873"/>
          </a:xfrm>
        </p:spPr>
      </p:pic>
    </p:spTree>
    <p:extLst>
      <p:ext uri="{BB962C8B-B14F-4D97-AF65-F5344CB8AC3E}">
        <p14:creationId xmlns:p14="http://schemas.microsoft.com/office/powerpoint/2010/main" val="290119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F0442-D947-5CB7-8379-726EB040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608" y="808056"/>
            <a:ext cx="7958331" cy="1077229"/>
          </a:xfrm>
        </p:spPr>
        <p:txBody>
          <a:bodyPr/>
          <a:lstStyle/>
          <a:p>
            <a:pPr algn="ctr"/>
            <a:r>
              <a:rPr lang="es-AR" dirty="0"/>
              <a:t>Conclusión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9681863-C957-9C77-CAE8-798F58718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9132"/>
          <a:stretch/>
        </p:blipFill>
        <p:spPr>
          <a:xfrm>
            <a:off x="3468977" y="1733325"/>
            <a:ext cx="5837592" cy="4130448"/>
          </a:xfrm>
        </p:spPr>
      </p:pic>
    </p:spTree>
    <p:extLst>
      <p:ext uri="{BB962C8B-B14F-4D97-AF65-F5344CB8AC3E}">
        <p14:creationId xmlns:p14="http://schemas.microsoft.com/office/powerpoint/2010/main" val="215722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49"/>
    </mc:Choice>
    <mc:Fallback>
      <p:transition spd="slow" advTm="13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6B19B-4058-666B-3109-75312023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686" y="729398"/>
            <a:ext cx="7958331" cy="1077229"/>
          </a:xfrm>
        </p:spPr>
        <p:txBody>
          <a:bodyPr/>
          <a:lstStyle/>
          <a:p>
            <a:pPr algn="ctr"/>
            <a:r>
              <a:rPr lang="es-AR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7F7539-A504-0D31-DF93-7C551528E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376" y="1091031"/>
            <a:ext cx="7796540" cy="1598300"/>
          </a:xfrm>
        </p:spPr>
        <p:txBody>
          <a:bodyPr/>
          <a:lstStyle/>
          <a:p>
            <a:pPr marL="0" indent="0" algn="ctr">
              <a:buNone/>
            </a:pPr>
            <a:r>
              <a:rPr lang="es-AR" dirty="0"/>
              <a:t>¿Qué son las estructuras de datos?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CC4AE8C-F92B-1B00-3855-EB46ED110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697" y="2549013"/>
            <a:ext cx="6646606" cy="373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3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57369-969E-E572-23A0-947FBC2E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711" y="808056"/>
            <a:ext cx="7958331" cy="1077229"/>
          </a:xfrm>
        </p:spPr>
        <p:txBody>
          <a:bodyPr/>
          <a:lstStyle/>
          <a:p>
            <a:pPr algn="ctr"/>
            <a:r>
              <a:rPr lang="es-AR" dirty="0"/>
              <a:t>¿Qué estructura abordaremos?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7B070E8-BD7B-8BC5-461B-852EF8B3D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6247"/>
          <a:stretch/>
        </p:blipFill>
        <p:spPr>
          <a:xfrm>
            <a:off x="2766829" y="2221106"/>
            <a:ext cx="6658341" cy="3178208"/>
          </a:xfrm>
        </p:spPr>
      </p:pic>
    </p:spTree>
    <p:extLst>
      <p:ext uri="{BB962C8B-B14F-4D97-AF65-F5344CB8AC3E}">
        <p14:creationId xmlns:p14="http://schemas.microsoft.com/office/powerpoint/2010/main" val="131820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E2012-5A3A-27BB-196B-1E62D76D5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037" y="808056"/>
            <a:ext cx="7958331" cy="1077229"/>
          </a:xfrm>
        </p:spPr>
        <p:txBody>
          <a:bodyPr/>
          <a:lstStyle/>
          <a:p>
            <a:pPr algn="ctr"/>
            <a:r>
              <a:rPr lang="es-AR" dirty="0"/>
              <a:t>¿Qué son los árboles?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96424CB-907B-8EBD-4886-D6DDF3D16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4321" y="1885285"/>
            <a:ext cx="7001761" cy="4350030"/>
          </a:xfrm>
        </p:spPr>
      </p:pic>
    </p:spTree>
    <p:extLst>
      <p:ext uri="{BB962C8B-B14F-4D97-AF65-F5344CB8AC3E}">
        <p14:creationId xmlns:p14="http://schemas.microsoft.com/office/powerpoint/2010/main" val="267710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10D5B-A483-9BEE-C04D-667E6DF8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F0C5D7D-1409-1217-6E63-C6C481448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552" y="90260"/>
            <a:ext cx="4534533" cy="324847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6A1AA33-AD4E-1244-71BE-0DDA00FFC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107" y="103989"/>
            <a:ext cx="4926147" cy="32210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D18132C-7935-AC9E-72E2-AA0A517FB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819" y="3429000"/>
            <a:ext cx="5186362" cy="30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5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1A64D-67B2-8051-3D2F-39CD5F3D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636" y="808056"/>
            <a:ext cx="7958331" cy="1077229"/>
          </a:xfrm>
        </p:spPr>
        <p:txBody>
          <a:bodyPr/>
          <a:lstStyle/>
          <a:p>
            <a:pPr algn="ctr"/>
            <a:r>
              <a:rPr lang="es-AR" dirty="0"/>
              <a:t>Recorrido de árboles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08AC1E4-6963-40F5-7FB7-912B8489A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949" y="2553154"/>
            <a:ext cx="5572125" cy="386715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F2DB45C-3DA1-F6AF-8CBC-D204184D75E6}"/>
              </a:ext>
            </a:extLst>
          </p:cNvPr>
          <p:cNvSpPr txBox="1"/>
          <p:nvPr/>
        </p:nvSpPr>
        <p:spPr>
          <a:xfrm>
            <a:off x="4905827" y="1854684"/>
            <a:ext cx="339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Recorrido in-orden</a:t>
            </a:r>
          </a:p>
        </p:txBody>
      </p:sp>
    </p:spTree>
    <p:extLst>
      <p:ext uri="{BB962C8B-B14F-4D97-AF65-F5344CB8AC3E}">
        <p14:creationId xmlns:p14="http://schemas.microsoft.com/office/powerpoint/2010/main" val="190889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CF6D0-433F-DB91-8A94-12D104C8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837" y="-2515715"/>
            <a:ext cx="7958331" cy="1077229"/>
          </a:xfrm>
        </p:spPr>
        <p:txBody>
          <a:bodyPr/>
          <a:lstStyle/>
          <a:p>
            <a:endParaRPr lang="es-AR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2FB16A7-5387-4068-10E9-6B0F206FC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2036" y="2205296"/>
            <a:ext cx="5727927" cy="3864625"/>
          </a:xfr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AEAD075-9ECE-2E43-968B-AE661D4E85A9}"/>
              </a:ext>
            </a:extLst>
          </p:cNvPr>
          <p:cNvSpPr txBox="1"/>
          <p:nvPr/>
        </p:nvSpPr>
        <p:spPr>
          <a:xfrm>
            <a:off x="4617030" y="1348257"/>
            <a:ext cx="339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Recorrido pre-orden</a:t>
            </a:r>
          </a:p>
        </p:txBody>
      </p:sp>
    </p:spTree>
    <p:extLst>
      <p:ext uri="{BB962C8B-B14F-4D97-AF65-F5344CB8AC3E}">
        <p14:creationId xmlns:p14="http://schemas.microsoft.com/office/powerpoint/2010/main" val="255599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EF470AD-C714-74E5-D9C8-469C9A428523}"/>
              </a:ext>
            </a:extLst>
          </p:cNvPr>
          <p:cNvSpPr txBox="1"/>
          <p:nvPr/>
        </p:nvSpPr>
        <p:spPr>
          <a:xfrm>
            <a:off x="4601028" y="1607940"/>
            <a:ext cx="3396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Recorrido post-orden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3381378-590B-F12E-7F93-381187551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700" y="2347005"/>
            <a:ext cx="55626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0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78554-D0D1-2F06-6681-2EE4E3FA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020" y="808056"/>
            <a:ext cx="7958331" cy="1077229"/>
          </a:xfrm>
        </p:spPr>
        <p:txBody>
          <a:bodyPr/>
          <a:lstStyle/>
          <a:p>
            <a:pPr algn="ctr"/>
            <a:r>
              <a:rPr lang="es-AR" dirty="0"/>
              <a:t>Caso práctico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EB2E07-DB86-D68B-D662-1CDFA8215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007" y="2052619"/>
            <a:ext cx="7106356" cy="3997325"/>
          </a:xfrm>
        </p:spPr>
      </p:pic>
    </p:spTree>
    <p:extLst>
      <p:ext uri="{BB962C8B-B14F-4D97-AF65-F5344CB8AC3E}">
        <p14:creationId xmlns:p14="http://schemas.microsoft.com/office/powerpoint/2010/main" val="1077076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41</TotalTime>
  <Words>48</Words>
  <Application>Microsoft Office PowerPoint</Application>
  <PresentationFormat>Panorámica</PresentationFormat>
  <Paragraphs>15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MS Shell Dlg 2</vt:lpstr>
      <vt:lpstr>Wingdings</vt:lpstr>
      <vt:lpstr>Wingdings 3</vt:lpstr>
      <vt:lpstr>Madison</vt:lpstr>
      <vt:lpstr>Estructuras de datos: Árboles</vt:lpstr>
      <vt:lpstr>Introducción</vt:lpstr>
      <vt:lpstr>¿Qué estructura abordaremos?</vt:lpstr>
      <vt:lpstr>¿Qué son los árboles?</vt:lpstr>
      <vt:lpstr>Presentación de PowerPoint</vt:lpstr>
      <vt:lpstr>Recorrido de árboles</vt:lpstr>
      <vt:lpstr>Presentación de PowerPoint</vt:lpstr>
      <vt:lpstr>Presentación de PowerPoint</vt:lpstr>
      <vt:lpstr>Caso práctico</vt:lpstr>
      <vt:lpstr>¿Como funciona?</vt:lpstr>
      <vt:lpstr>Metodología</vt:lpstr>
      <vt:lpstr>Análisis de resultados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Agustin Salinas Hurtado</dc:creator>
  <cp:lastModifiedBy>Agustin Salinas Hurtado</cp:lastModifiedBy>
  <cp:revision>1</cp:revision>
  <dcterms:created xsi:type="dcterms:W3CDTF">2025-06-10T01:32:44Z</dcterms:created>
  <dcterms:modified xsi:type="dcterms:W3CDTF">2025-06-10T02:13:49Z</dcterms:modified>
</cp:coreProperties>
</file>