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vetica World Bold" charset="1" panose="020B0800040000020004"/>
      <p:regular r:id="rId12"/>
    </p:embeddedFont>
    <p:embeddedFont>
      <p:font typeface="Helvetica World" charset="1" panose="020B0500040000020004"/>
      <p:regular r:id="rId13"/>
    </p:embeddedFont>
    <p:embeddedFont>
      <p:font typeface="Open Sans" charset="1" panose="020B0606030504020204"/>
      <p:regular r:id="rId14"/>
    </p:embeddedFont>
    <p:embeddedFont>
      <p:font typeface="Garet Bold" charset="1" panose="00000000000000000000"/>
      <p:regular r:id="rId15"/>
    </p:embeddedFont>
    <p:embeddedFont>
      <p:font typeface="Open Sans Bold" charset="1" panose="020B0806030504020204"/>
      <p:regular r:id="rId16"/>
    </p:embeddedFont>
    <p:embeddedFont>
      <p:font typeface="Garet" charset="1" panose="00000000000000000000"/>
      <p:regular r:id="rId17"/>
    </p:embeddedFont>
    <p:embeddedFont>
      <p:font typeface="Garet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56647">
            <a:off x="15510581" y="479121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2007965">
            <a:off x="4405395" y="8229600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537681">
            <a:off x="9697466" y="-1684473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700000">
            <a:off x="-1942938" y="158237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7906" y="5710691"/>
            <a:ext cx="4367903" cy="113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F0E0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CÓRDOBA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41280" y="4353180"/>
            <a:ext cx="5233474" cy="291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0"/>
              </a:lnSpc>
            </a:pPr>
            <a:r>
              <a:rPr lang="en-US" sz="16845" spc="-252">
                <a:solidFill>
                  <a:srgbClr val="0F0E0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UTN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341280" y="2815317"/>
            <a:ext cx="6830578" cy="2033460"/>
          </a:xfrm>
          <a:custGeom>
            <a:avLst/>
            <a:gdLst/>
            <a:ahLst/>
            <a:cxnLst/>
            <a:rect r="r" b="b" t="t" l="l"/>
            <a:pathLst>
              <a:path h="2033460" w="6830578">
                <a:moveTo>
                  <a:pt x="0" y="0"/>
                </a:moveTo>
                <a:lnTo>
                  <a:pt x="6830578" y="0"/>
                </a:lnTo>
                <a:lnTo>
                  <a:pt x="6830578" y="2033460"/>
                </a:lnTo>
                <a:lnTo>
                  <a:pt x="0" y="2033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37209" y="6772398"/>
            <a:ext cx="11175403" cy="88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0F0E0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Ingeniería y calidad de software - 4K2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0E0E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856647">
            <a:off x="15510581" y="479121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007965">
            <a:off x="4405395" y="8229600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2537681">
            <a:off x="9697466" y="-1684473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2700000">
            <a:off x="-1942938" y="158237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74674" y="2723294"/>
            <a:ext cx="8769212" cy="3458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55"/>
              </a:lnSpc>
              <a:spcBef>
                <a:spcPct val="0"/>
              </a:spcBef>
            </a:pPr>
            <a:r>
              <a:rPr lang="en-US" b="true" sz="18753">
                <a:solidFill>
                  <a:srgbClr val="512615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Cynefin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91139" y="6133902"/>
            <a:ext cx="2552747" cy="45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  <a:spcBef>
                <a:spcPct val="0"/>
              </a:spcBef>
            </a:pPr>
            <a:r>
              <a:rPr lang="en-US" b="true" sz="2703">
                <a:solidFill>
                  <a:srgbClr val="0F0E0E"/>
                </a:solidFill>
                <a:latin typeface="Garet Bold"/>
                <a:ea typeface="Garet Bold"/>
                <a:cs typeface="Garet Bold"/>
                <a:sym typeface="Garet Bold"/>
              </a:rPr>
              <a:t>[KUH-NEV-IN]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54487" y="2570165"/>
            <a:ext cx="4124696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Framework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56647">
            <a:off x="16565658" y="8686194"/>
            <a:ext cx="2110154" cy="2057400"/>
          </a:xfrm>
          <a:custGeom>
            <a:avLst/>
            <a:gdLst/>
            <a:ahLst/>
            <a:cxnLst/>
            <a:rect r="r" b="b" t="t" l="l"/>
            <a:pathLst>
              <a:path h="2057400" w="2110154">
                <a:moveTo>
                  <a:pt x="2110154" y="0"/>
                </a:moveTo>
                <a:lnTo>
                  <a:pt x="0" y="0"/>
                </a:lnTo>
                <a:lnTo>
                  <a:pt x="0" y="2057400"/>
                </a:lnTo>
                <a:lnTo>
                  <a:pt x="2110154" y="2057400"/>
                </a:lnTo>
                <a:lnTo>
                  <a:pt x="21101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376167">
            <a:off x="16468496" y="-760722"/>
            <a:ext cx="2606326" cy="2541168"/>
          </a:xfrm>
          <a:custGeom>
            <a:avLst/>
            <a:gdLst/>
            <a:ahLst/>
            <a:cxnLst/>
            <a:rect r="r" b="b" t="t" l="l"/>
            <a:pathLst>
              <a:path h="2541168" w="2606326">
                <a:moveTo>
                  <a:pt x="2606327" y="0"/>
                </a:moveTo>
                <a:lnTo>
                  <a:pt x="0" y="0"/>
                </a:lnTo>
                <a:lnTo>
                  <a:pt x="0" y="2541168"/>
                </a:lnTo>
                <a:lnTo>
                  <a:pt x="2606327" y="2541168"/>
                </a:lnTo>
                <a:lnTo>
                  <a:pt x="26063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4677655">
            <a:off x="-979925" y="7926778"/>
            <a:ext cx="3189970" cy="3110221"/>
          </a:xfrm>
          <a:custGeom>
            <a:avLst/>
            <a:gdLst/>
            <a:ahLst/>
            <a:cxnLst/>
            <a:rect r="r" b="b" t="t" l="l"/>
            <a:pathLst>
              <a:path h="3110221" w="3189970">
                <a:moveTo>
                  <a:pt x="3189970" y="0"/>
                </a:moveTo>
                <a:lnTo>
                  <a:pt x="0" y="0"/>
                </a:lnTo>
                <a:lnTo>
                  <a:pt x="0" y="3110220"/>
                </a:lnTo>
                <a:lnTo>
                  <a:pt x="3189970" y="3110220"/>
                </a:lnTo>
                <a:lnTo>
                  <a:pt x="31899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9104" y="7082543"/>
            <a:ext cx="1823023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09248" y="5653219"/>
            <a:ext cx="6803684" cy="3828669"/>
            <a:chOff x="0" y="0"/>
            <a:chExt cx="775349" cy="436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5349" cy="436316"/>
            </a:xfrm>
            <a:custGeom>
              <a:avLst/>
              <a:gdLst/>
              <a:ahLst/>
              <a:cxnLst/>
              <a:rect r="r" b="b" t="t" l="l"/>
              <a:pathLst>
                <a:path h="436316" w="775349">
                  <a:moveTo>
                    <a:pt x="39827" y="0"/>
                  </a:moveTo>
                  <a:lnTo>
                    <a:pt x="735522" y="0"/>
                  </a:lnTo>
                  <a:cubicBezTo>
                    <a:pt x="757518" y="0"/>
                    <a:pt x="775349" y="17831"/>
                    <a:pt x="775349" y="39827"/>
                  </a:cubicBezTo>
                  <a:lnTo>
                    <a:pt x="775349" y="396489"/>
                  </a:lnTo>
                  <a:cubicBezTo>
                    <a:pt x="775349" y="407052"/>
                    <a:pt x="771153" y="417182"/>
                    <a:pt x="763684" y="424651"/>
                  </a:cubicBezTo>
                  <a:cubicBezTo>
                    <a:pt x="756215" y="432120"/>
                    <a:pt x="746085" y="436316"/>
                    <a:pt x="735522" y="436316"/>
                  </a:cubicBezTo>
                  <a:lnTo>
                    <a:pt x="39827" y="436316"/>
                  </a:lnTo>
                  <a:cubicBezTo>
                    <a:pt x="17831" y="436316"/>
                    <a:pt x="0" y="418485"/>
                    <a:pt x="0" y="396489"/>
                  </a:cubicBezTo>
                  <a:lnTo>
                    <a:pt x="0" y="39827"/>
                  </a:lnTo>
                  <a:cubicBezTo>
                    <a:pt x="0" y="17831"/>
                    <a:pt x="17831" y="0"/>
                    <a:pt x="3982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187" r="0" b="-918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54867" y="1812655"/>
            <a:ext cx="3511496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Complejo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05324" y="295471"/>
            <a:ext cx="6307609" cy="3549511"/>
            <a:chOff x="0" y="0"/>
            <a:chExt cx="775349" cy="4363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5349" cy="436316"/>
            </a:xfrm>
            <a:custGeom>
              <a:avLst/>
              <a:gdLst/>
              <a:ahLst/>
              <a:cxnLst/>
              <a:rect r="r" b="b" t="t" l="l"/>
              <a:pathLst>
                <a:path h="436316" w="775349">
                  <a:moveTo>
                    <a:pt x="42959" y="0"/>
                  </a:moveTo>
                  <a:lnTo>
                    <a:pt x="732390" y="0"/>
                  </a:lnTo>
                  <a:cubicBezTo>
                    <a:pt x="743783" y="0"/>
                    <a:pt x="754710" y="4526"/>
                    <a:pt x="762767" y="12582"/>
                  </a:cubicBezTo>
                  <a:cubicBezTo>
                    <a:pt x="770823" y="20639"/>
                    <a:pt x="775349" y="31565"/>
                    <a:pt x="775349" y="42959"/>
                  </a:cubicBezTo>
                  <a:lnTo>
                    <a:pt x="775349" y="393357"/>
                  </a:lnTo>
                  <a:cubicBezTo>
                    <a:pt x="775349" y="404750"/>
                    <a:pt x="770823" y="415677"/>
                    <a:pt x="762767" y="423733"/>
                  </a:cubicBezTo>
                  <a:cubicBezTo>
                    <a:pt x="754710" y="431790"/>
                    <a:pt x="743783" y="436316"/>
                    <a:pt x="732390" y="436316"/>
                  </a:cubicBezTo>
                  <a:lnTo>
                    <a:pt x="42959" y="436316"/>
                  </a:lnTo>
                  <a:cubicBezTo>
                    <a:pt x="31565" y="436316"/>
                    <a:pt x="20639" y="431790"/>
                    <a:pt x="12582" y="423733"/>
                  </a:cubicBezTo>
                  <a:cubicBezTo>
                    <a:pt x="4526" y="415677"/>
                    <a:pt x="0" y="404750"/>
                    <a:pt x="0" y="393357"/>
                  </a:cubicBezTo>
                  <a:lnTo>
                    <a:pt x="0" y="42959"/>
                  </a:lnTo>
                  <a:cubicBezTo>
                    <a:pt x="0" y="31565"/>
                    <a:pt x="4526" y="20639"/>
                    <a:pt x="12582" y="12582"/>
                  </a:cubicBezTo>
                  <a:cubicBezTo>
                    <a:pt x="20639" y="4526"/>
                    <a:pt x="31565" y="0"/>
                    <a:pt x="4295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9280" r="0" b="-928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38437" y="1812655"/>
            <a:ext cx="4428078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Complicado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750159" y="203787"/>
            <a:ext cx="6276645" cy="3532086"/>
            <a:chOff x="0" y="0"/>
            <a:chExt cx="775349" cy="4363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5349" cy="436316"/>
            </a:xfrm>
            <a:custGeom>
              <a:avLst/>
              <a:gdLst/>
              <a:ahLst/>
              <a:cxnLst/>
              <a:rect r="r" b="b" t="t" l="l"/>
              <a:pathLst>
                <a:path h="436316" w="775349">
                  <a:moveTo>
                    <a:pt x="43171" y="0"/>
                  </a:moveTo>
                  <a:lnTo>
                    <a:pt x="732178" y="0"/>
                  </a:lnTo>
                  <a:cubicBezTo>
                    <a:pt x="756021" y="0"/>
                    <a:pt x="775349" y="19328"/>
                    <a:pt x="775349" y="43171"/>
                  </a:cubicBezTo>
                  <a:lnTo>
                    <a:pt x="775349" y="393145"/>
                  </a:lnTo>
                  <a:cubicBezTo>
                    <a:pt x="775349" y="404595"/>
                    <a:pt x="770801" y="415575"/>
                    <a:pt x="762704" y="423671"/>
                  </a:cubicBezTo>
                  <a:cubicBezTo>
                    <a:pt x="754608" y="431767"/>
                    <a:pt x="743628" y="436316"/>
                    <a:pt x="732178" y="436316"/>
                  </a:cubicBezTo>
                  <a:lnTo>
                    <a:pt x="43171" y="436316"/>
                  </a:lnTo>
                  <a:cubicBezTo>
                    <a:pt x="19328" y="436316"/>
                    <a:pt x="0" y="416988"/>
                    <a:pt x="0" y="393145"/>
                  </a:cubicBezTo>
                  <a:lnTo>
                    <a:pt x="0" y="43171"/>
                  </a:lnTo>
                  <a:cubicBezTo>
                    <a:pt x="0" y="31721"/>
                    <a:pt x="4548" y="20740"/>
                    <a:pt x="12644" y="12644"/>
                  </a:cubicBezTo>
                  <a:cubicBezTo>
                    <a:pt x="20740" y="4548"/>
                    <a:pt x="31721" y="0"/>
                    <a:pt x="43171" y="0"/>
                  </a:cubicBezTo>
                  <a:close/>
                </a:path>
              </a:pathLst>
            </a:custGeom>
            <a:blipFill>
              <a:blip r:embed="rId6"/>
              <a:stretch>
                <a:fillRect l="-181" t="0" r="-18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184043" y="7082543"/>
            <a:ext cx="2136866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Obvio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750159" y="5831578"/>
            <a:ext cx="6276645" cy="3532086"/>
            <a:chOff x="0" y="0"/>
            <a:chExt cx="775349" cy="4363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5349" cy="436316"/>
            </a:xfrm>
            <a:custGeom>
              <a:avLst/>
              <a:gdLst/>
              <a:ahLst/>
              <a:cxnLst/>
              <a:rect r="r" b="b" t="t" l="l"/>
              <a:pathLst>
                <a:path h="436316" w="775349">
                  <a:moveTo>
                    <a:pt x="43171" y="0"/>
                  </a:moveTo>
                  <a:lnTo>
                    <a:pt x="732178" y="0"/>
                  </a:lnTo>
                  <a:cubicBezTo>
                    <a:pt x="756021" y="0"/>
                    <a:pt x="775349" y="19328"/>
                    <a:pt x="775349" y="43171"/>
                  </a:cubicBezTo>
                  <a:lnTo>
                    <a:pt x="775349" y="393145"/>
                  </a:lnTo>
                  <a:cubicBezTo>
                    <a:pt x="775349" y="404595"/>
                    <a:pt x="770801" y="415575"/>
                    <a:pt x="762704" y="423671"/>
                  </a:cubicBezTo>
                  <a:cubicBezTo>
                    <a:pt x="754608" y="431767"/>
                    <a:pt x="743628" y="436316"/>
                    <a:pt x="732178" y="436316"/>
                  </a:cubicBezTo>
                  <a:lnTo>
                    <a:pt x="43171" y="436316"/>
                  </a:lnTo>
                  <a:cubicBezTo>
                    <a:pt x="19328" y="436316"/>
                    <a:pt x="0" y="416988"/>
                    <a:pt x="0" y="393145"/>
                  </a:cubicBezTo>
                  <a:lnTo>
                    <a:pt x="0" y="43171"/>
                  </a:lnTo>
                  <a:cubicBezTo>
                    <a:pt x="0" y="31721"/>
                    <a:pt x="4548" y="20740"/>
                    <a:pt x="12644" y="12644"/>
                  </a:cubicBezTo>
                  <a:cubicBezTo>
                    <a:pt x="20740" y="4548"/>
                    <a:pt x="31721" y="0"/>
                    <a:pt x="43171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312" r="0" b="-312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2795204" y="64463"/>
            <a:ext cx="12697593" cy="10158074"/>
          </a:xfrm>
          <a:custGeom>
            <a:avLst/>
            <a:gdLst/>
            <a:ahLst/>
            <a:cxnLst/>
            <a:rect r="r" b="b" t="t" l="l"/>
            <a:pathLst>
              <a:path h="10158074" w="12697593">
                <a:moveTo>
                  <a:pt x="0" y="0"/>
                </a:moveTo>
                <a:lnTo>
                  <a:pt x="12697592" y="0"/>
                </a:lnTo>
                <a:lnTo>
                  <a:pt x="12697592" y="10158074"/>
                </a:lnTo>
                <a:lnTo>
                  <a:pt x="0" y="10158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56647">
            <a:off x="16565658" y="8686194"/>
            <a:ext cx="2110154" cy="2057400"/>
          </a:xfrm>
          <a:custGeom>
            <a:avLst/>
            <a:gdLst/>
            <a:ahLst/>
            <a:cxnLst/>
            <a:rect r="r" b="b" t="t" l="l"/>
            <a:pathLst>
              <a:path h="2057400" w="2110154">
                <a:moveTo>
                  <a:pt x="2110154" y="0"/>
                </a:moveTo>
                <a:lnTo>
                  <a:pt x="0" y="0"/>
                </a:lnTo>
                <a:lnTo>
                  <a:pt x="0" y="2057400"/>
                </a:lnTo>
                <a:lnTo>
                  <a:pt x="2110154" y="2057400"/>
                </a:lnTo>
                <a:lnTo>
                  <a:pt x="21101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376167">
            <a:off x="16468496" y="-760722"/>
            <a:ext cx="2606326" cy="2541168"/>
          </a:xfrm>
          <a:custGeom>
            <a:avLst/>
            <a:gdLst/>
            <a:ahLst/>
            <a:cxnLst/>
            <a:rect r="r" b="b" t="t" l="l"/>
            <a:pathLst>
              <a:path h="2541168" w="2606326">
                <a:moveTo>
                  <a:pt x="2606327" y="0"/>
                </a:moveTo>
                <a:lnTo>
                  <a:pt x="0" y="0"/>
                </a:lnTo>
                <a:lnTo>
                  <a:pt x="0" y="2541168"/>
                </a:lnTo>
                <a:lnTo>
                  <a:pt x="2606327" y="2541168"/>
                </a:lnTo>
                <a:lnTo>
                  <a:pt x="26063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4677655">
            <a:off x="-979925" y="7926778"/>
            <a:ext cx="3189970" cy="3110221"/>
          </a:xfrm>
          <a:custGeom>
            <a:avLst/>
            <a:gdLst/>
            <a:ahLst/>
            <a:cxnLst/>
            <a:rect r="r" b="b" t="t" l="l"/>
            <a:pathLst>
              <a:path h="3110221" w="3189970">
                <a:moveTo>
                  <a:pt x="3189970" y="0"/>
                </a:moveTo>
                <a:lnTo>
                  <a:pt x="0" y="0"/>
                </a:lnTo>
                <a:lnTo>
                  <a:pt x="0" y="3110220"/>
                </a:lnTo>
                <a:lnTo>
                  <a:pt x="3189970" y="3110220"/>
                </a:lnTo>
                <a:lnTo>
                  <a:pt x="31899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9104" y="7082543"/>
            <a:ext cx="1823023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54867" y="1812655"/>
            <a:ext cx="3511496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Complejo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8437" y="1812655"/>
            <a:ext cx="4428078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Complicado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84043" y="7082543"/>
            <a:ext cx="2136866" cy="92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9"/>
              </a:lnSpc>
              <a:spcBef>
                <a:spcPct val="0"/>
              </a:spcBef>
            </a:pPr>
            <a:r>
              <a:rPr lang="en-US" b="true" sz="540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Obvio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95204" y="64463"/>
            <a:ext cx="12697593" cy="10158074"/>
          </a:xfrm>
          <a:custGeom>
            <a:avLst/>
            <a:gdLst/>
            <a:ahLst/>
            <a:cxnLst/>
            <a:rect r="r" b="b" t="t" l="l"/>
            <a:pathLst>
              <a:path h="10158074" w="12697593">
                <a:moveTo>
                  <a:pt x="0" y="0"/>
                </a:moveTo>
                <a:lnTo>
                  <a:pt x="12697592" y="0"/>
                </a:lnTo>
                <a:lnTo>
                  <a:pt x="12697592" y="10158074"/>
                </a:lnTo>
                <a:lnTo>
                  <a:pt x="0" y="101580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152561">
            <a:off x="6442622" y="1002921"/>
            <a:ext cx="4834298" cy="3580119"/>
          </a:xfrm>
          <a:custGeom>
            <a:avLst/>
            <a:gdLst/>
            <a:ahLst/>
            <a:cxnLst/>
            <a:rect r="r" b="b" t="t" l="l"/>
            <a:pathLst>
              <a:path h="3580119" w="4834298">
                <a:moveTo>
                  <a:pt x="0" y="0"/>
                </a:moveTo>
                <a:lnTo>
                  <a:pt x="4834299" y="0"/>
                </a:lnTo>
                <a:lnTo>
                  <a:pt x="4834299" y="3580119"/>
                </a:lnTo>
                <a:lnTo>
                  <a:pt x="0" y="3580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242" r="0" b="-1492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332049" y="2436841"/>
            <a:ext cx="856470" cy="3752639"/>
            <a:chOff x="0" y="0"/>
            <a:chExt cx="1071880" cy="46964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9530"/>
              <a:ext cx="982980" cy="4605020"/>
            </a:xfrm>
            <a:custGeom>
              <a:avLst/>
              <a:gdLst/>
              <a:ahLst/>
              <a:cxnLst/>
              <a:rect r="r" b="b" t="t" l="l"/>
              <a:pathLst>
                <a:path h="4605020" w="982980">
                  <a:moveTo>
                    <a:pt x="817880" y="114300"/>
                  </a:moveTo>
                  <a:cubicBezTo>
                    <a:pt x="731520" y="284480"/>
                    <a:pt x="703580" y="303530"/>
                    <a:pt x="681990" y="344170"/>
                  </a:cubicBezTo>
                  <a:cubicBezTo>
                    <a:pt x="650240" y="406400"/>
                    <a:pt x="610870" y="528320"/>
                    <a:pt x="595630" y="589280"/>
                  </a:cubicBezTo>
                  <a:cubicBezTo>
                    <a:pt x="588010" y="624840"/>
                    <a:pt x="593090" y="645160"/>
                    <a:pt x="585470" y="674370"/>
                  </a:cubicBezTo>
                  <a:cubicBezTo>
                    <a:pt x="576580" y="706120"/>
                    <a:pt x="549910" y="741680"/>
                    <a:pt x="541020" y="773430"/>
                  </a:cubicBezTo>
                  <a:cubicBezTo>
                    <a:pt x="534670" y="801370"/>
                    <a:pt x="541020" y="814070"/>
                    <a:pt x="533400" y="852170"/>
                  </a:cubicBezTo>
                  <a:cubicBezTo>
                    <a:pt x="513080" y="962660"/>
                    <a:pt x="402590" y="1275080"/>
                    <a:pt x="353060" y="1482090"/>
                  </a:cubicBezTo>
                  <a:cubicBezTo>
                    <a:pt x="306070" y="1678940"/>
                    <a:pt x="267970" y="1898650"/>
                    <a:pt x="241300" y="2066290"/>
                  </a:cubicBezTo>
                  <a:cubicBezTo>
                    <a:pt x="222250" y="2192020"/>
                    <a:pt x="213360" y="2274570"/>
                    <a:pt x="203200" y="2399030"/>
                  </a:cubicBezTo>
                  <a:cubicBezTo>
                    <a:pt x="190500" y="2556510"/>
                    <a:pt x="170180" y="2759710"/>
                    <a:pt x="176530" y="2937510"/>
                  </a:cubicBezTo>
                  <a:cubicBezTo>
                    <a:pt x="181610" y="3114040"/>
                    <a:pt x="208280" y="3322320"/>
                    <a:pt x="236220" y="3463290"/>
                  </a:cubicBezTo>
                  <a:cubicBezTo>
                    <a:pt x="256540" y="3562350"/>
                    <a:pt x="280670" y="3638550"/>
                    <a:pt x="307340" y="3710940"/>
                  </a:cubicBezTo>
                  <a:cubicBezTo>
                    <a:pt x="328930" y="3770630"/>
                    <a:pt x="346710" y="3813810"/>
                    <a:pt x="377190" y="3869690"/>
                  </a:cubicBezTo>
                  <a:cubicBezTo>
                    <a:pt x="415290" y="3939540"/>
                    <a:pt x="458470" y="4017010"/>
                    <a:pt x="520700" y="4095750"/>
                  </a:cubicBezTo>
                  <a:cubicBezTo>
                    <a:pt x="603250" y="4198620"/>
                    <a:pt x="848360" y="4366260"/>
                    <a:pt x="842010" y="4425950"/>
                  </a:cubicBezTo>
                  <a:cubicBezTo>
                    <a:pt x="838200" y="4451350"/>
                    <a:pt x="781050" y="4481830"/>
                    <a:pt x="767080" y="4472940"/>
                  </a:cubicBezTo>
                  <a:cubicBezTo>
                    <a:pt x="746760" y="4462780"/>
                    <a:pt x="762000" y="4368800"/>
                    <a:pt x="767080" y="4309110"/>
                  </a:cubicBezTo>
                  <a:cubicBezTo>
                    <a:pt x="772160" y="4237990"/>
                    <a:pt x="782320" y="4113530"/>
                    <a:pt x="801370" y="4071620"/>
                  </a:cubicBezTo>
                  <a:cubicBezTo>
                    <a:pt x="810260" y="4053840"/>
                    <a:pt x="817880" y="4047490"/>
                    <a:pt x="830580" y="4039870"/>
                  </a:cubicBezTo>
                  <a:cubicBezTo>
                    <a:pt x="845820" y="4029710"/>
                    <a:pt x="873760" y="4020820"/>
                    <a:pt x="892810" y="4023360"/>
                  </a:cubicBezTo>
                  <a:cubicBezTo>
                    <a:pt x="913130" y="4025900"/>
                    <a:pt x="937260" y="4038600"/>
                    <a:pt x="949960" y="4053840"/>
                  </a:cubicBezTo>
                  <a:cubicBezTo>
                    <a:pt x="963930" y="4069080"/>
                    <a:pt x="969010" y="4089400"/>
                    <a:pt x="972820" y="4114800"/>
                  </a:cubicBezTo>
                  <a:cubicBezTo>
                    <a:pt x="979170" y="4154170"/>
                    <a:pt x="971550" y="4230370"/>
                    <a:pt x="960120" y="4272280"/>
                  </a:cubicBezTo>
                  <a:cubicBezTo>
                    <a:pt x="953770" y="4302760"/>
                    <a:pt x="934720" y="4323080"/>
                    <a:pt x="928370" y="4348480"/>
                  </a:cubicBezTo>
                  <a:cubicBezTo>
                    <a:pt x="922020" y="4375150"/>
                    <a:pt x="928370" y="4400550"/>
                    <a:pt x="922020" y="4428490"/>
                  </a:cubicBezTo>
                  <a:cubicBezTo>
                    <a:pt x="914400" y="4460240"/>
                    <a:pt x="904240" y="4502150"/>
                    <a:pt x="886460" y="4530090"/>
                  </a:cubicBezTo>
                  <a:cubicBezTo>
                    <a:pt x="869950" y="4555490"/>
                    <a:pt x="848360" y="4582160"/>
                    <a:pt x="822960" y="4593590"/>
                  </a:cubicBezTo>
                  <a:cubicBezTo>
                    <a:pt x="797560" y="4605020"/>
                    <a:pt x="763270" y="4599940"/>
                    <a:pt x="731520" y="4596130"/>
                  </a:cubicBezTo>
                  <a:cubicBezTo>
                    <a:pt x="698500" y="4592320"/>
                    <a:pt x="660400" y="4569460"/>
                    <a:pt x="627380" y="4565650"/>
                  </a:cubicBezTo>
                  <a:cubicBezTo>
                    <a:pt x="598170" y="4563110"/>
                    <a:pt x="571500" y="4574540"/>
                    <a:pt x="543560" y="4570730"/>
                  </a:cubicBezTo>
                  <a:cubicBezTo>
                    <a:pt x="515620" y="4566920"/>
                    <a:pt x="492760" y="4551680"/>
                    <a:pt x="458470" y="4545330"/>
                  </a:cubicBezTo>
                  <a:cubicBezTo>
                    <a:pt x="410210" y="4536440"/>
                    <a:pt x="317500" y="4546600"/>
                    <a:pt x="279400" y="4531360"/>
                  </a:cubicBezTo>
                  <a:cubicBezTo>
                    <a:pt x="256540" y="4522470"/>
                    <a:pt x="242570" y="4511040"/>
                    <a:pt x="232410" y="4495800"/>
                  </a:cubicBezTo>
                  <a:cubicBezTo>
                    <a:pt x="222250" y="4479290"/>
                    <a:pt x="214630" y="4457700"/>
                    <a:pt x="217170" y="4438650"/>
                  </a:cubicBezTo>
                  <a:cubicBezTo>
                    <a:pt x="220980" y="4414520"/>
                    <a:pt x="242570" y="4378960"/>
                    <a:pt x="262890" y="4364990"/>
                  </a:cubicBezTo>
                  <a:cubicBezTo>
                    <a:pt x="278130" y="4353560"/>
                    <a:pt x="300990" y="4349750"/>
                    <a:pt x="320040" y="4353560"/>
                  </a:cubicBezTo>
                  <a:cubicBezTo>
                    <a:pt x="342900" y="4357370"/>
                    <a:pt x="378460" y="4378960"/>
                    <a:pt x="391160" y="4401820"/>
                  </a:cubicBezTo>
                  <a:cubicBezTo>
                    <a:pt x="402590" y="4424680"/>
                    <a:pt x="401320" y="4465320"/>
                    <a:pt x="389890" y="4488180"/>
                  </a:cubicBezTo>
                  <a:cubicBezTo>
                    <a:pt x="377190" y="4509770"/>
                    <a:pt x="341630" y="4531360"/>
                    <a:pt x="318770" y="4535170"/>
                  </a:cubicBezTo>
                  <a:cubicBezTo>
                    <a:pt x="298450" y="4538980"/>
                    <a:pt x="276860" y="4532630"/>
                    <a:pt x="261620" y="4522470"/>
                  </a:cubicBezTo>
                  <a:cubicBezTo>
                    <a:pt x="245110" y="4513580"/>
                    <a:pt x="228600" y="4497070"/>
                    <a:pt x="223520" y="4478020"/>
                  </a:cubicBezTo>
                  <a:cubicBezTo>
                    <a:pt x="217170" y="4455160"/>
                    <a:pt x="219710" y="4413250"/>
                    <a:pt x="233680" y="4391660"/>
                  </a:cubicBezTo>
                  <a:cubicBezTo>
                    <a:pt x="247650" y="4371340"/>
                    <a:pt x="273050" y="4359910"/>
                    <a:pt x="309880" y="4352290"/>
                  </a:cubicBezTo>
                  <a:cubicBezTo>
                    <a:pt x="383540" y="4338320"/>
                    <a:pt x="594360" y="4371340"/>
                    <a:pt x="668020" y="4392930"/>
                  </a:cubicBezTo>
                  <a:cubicBezTo>
                    <a:pt x="703580" y="4404360"/>
                    <a:pt x="723900" y="4441190"/>
                    <a:pt x="742950" y="4431030"/>
                  </a:cubicBezTo>
                  <a:cubicBezTo>
                    <a:pt x="775970" y="4415790"/>
                    <a:pt x="783590" y="4253230"/>
                    <a:pt x="791210" y="4191000"/>
                  </a:cubicBezTo>
                  <a:cubicBezTo>
                    <a:pt x="795020" y="4150360"/>
                    <a:pt x="784860" y="4118610"/>
                    <a:pt x="793750" y="4091940"/>
                  </a:cubicBezTo>
                  <a:cubicBezTo>
                    <a:pt x="801370" y="4070350"/>
                    <a:pt x="814070" y="4050030"/>
                    <a:pt x="830580" y="4039870"/>
                  </a:cubicBezTo>
                  <a:cubicBezTo>
                    <a:pt x="847090" y="4028440"/>
                    <a:pt x="873760" y="4020820"/>
                    <a:pt x="892810" y="4023360"/>
                  </a:cubicBezTo>
                  <a:cubicBezTo>
                    <a:pt x="913130" y="4025900"/>
                    <a:pt x="937260" y="4038600"/>
                    <a:pt x="949960" y="4053840"/>
                  </a:cubicBezTo>
                  <a:cubicBezTo>
                    <a:pt x="963930" y="4069080"/>
                    <a:pt x="969010" y="4084320"/>
                    <a:pt x="972820" y="4114800"/>
                  </a:cubicBezTo>
                  <a:cubicBezTo>
                    <a:pt x="982980" y="4185920"/>
                    <a:pt x="960120" y="4415790"/>
                    <a:pt x="935990" y="4498340"/>
                  </a:cubicBezTo>
                  <a:cubicBezTo>
                    <a:pt x="923290" y="4538980"/>
                    <a:pt x="913130" y="4570730"/>
                    <a:pt x="889000" y="4585970"/>
                  </a:cubicBezTo>
                  <a:cubicBezTo>
                    <a:pt x="863600" y="4602480"/>
                    <a:pt x="824230" y="4603750"/>
                    <a:pt x="784860" y="4589780"/>
                  </a:cubicBezTo>
                  <a:cubicBezTo>
                    <a:pt x="715010" y="4564380"/>
                    <a:pt x="605790" y="4441190"/>
                    <a:pt x="529590" y="4363720"/>
                  </a:cubicBezTo>
                  <a:cubicBezTo>
                    <a:pt x="462280" y="4295140"/>
                    <a:pt x="401320" y="4222750"/>
                    <a:pt x="347980" y="4154170"/>
                  </a:cubicBezTo>
                  <a:cubicBezTo>
                    <a:pt x="302260" y="4091940"/>
                    <a:pt x="262890" y="4033520"/>
                    <a:pt x="228600" y="3970020"/>
                  </a:cubicBezTo>
                  <a:cubicBezTo>
                    <a:pt x="195580" y="3907790"/>
                    <a:pt x="170180" y="3846830"/>
                    <a:pt x="146050" y="3776980"/>
                  </a:cubicBezTo>
                  <a:cubicBezTo>
                    <a:pt x="118110" y="3698240"/>
                    <a:pt x="91440" y="3609340"/>
                    <a:pt x="72390" y="3521710"/>
                  </a:cubicBezTo>
                  <a:cubicBezTo>
                    <a:pt x="52070" y="3430270"/>
                    <a:pt x="39370" y="3335020"/>
                    <a:pt x="27940" y="3239770"/>
                  </a:cubicBezTo>
                  <a:cubicBezTo>
                    <a:pt x="15240" y="3140710"/>
                    <a:pt x="6350" y="3026410"/>
                    <a:pt x="2540" y="2937510"/>
                  </a:cubicBezTo>
                  <a:cubicBezTo>
                    <a:pt x="0" y="2867660"/>
                    <a:pt x="0" y="2833370"/>
                    <a:pt x="3810" y="2750820"/>
                  </a:cubicBezTo>
                  <a:cubicBezTo>
                    <a:pt x="10160" y="2594610"/>
                    <a:pt x="35560" y="2287270"/>
                    <a:pt x="66040" y="2068830"/>
                  </a:cubicBezTo>
                  <a:cubicBezTo>
                    <a:pt x="93980" y="1864360"/>
                    <a:pt x="137160" y="1662430"/>
                    <a:pt x="176530" y="1479550"/>
                  </a:cubicBezTo>
                  <a:cubicBezTo>
                    <a:pt x="210820" y="1319530"/>
                    <a:pt x="245110" y="1160780"/>
                    <a:pt x="287020" y="1031240"/>
                  </a:cubicBezTo>
                  <a:cubicBezTo>
                    <a:pt x="320040" y="928370"/>
                    <a:pt x="365760" y="855980"/>
                    <a:pt x="396240" y="758190"/>
                  </a:cubicBezTo>
                  <a:cubicBezTo>
                    <a:pt x="429260" y="651510"/>
                    <a:pt x="447040" y="494030"/>
                    <a:pt x="472440" y="416560"/>
                  </a:cubicBezTo>
                  <a:cubicBezTo>
                    <a:pt x="486410" y="374650"/>
                    <a:pt x="496570" y="350520"/>
                    <a:pt x="514350" y="321310"/>
                  </a:cubicBezTo>
                  <a:cubicBezTo>
                    <a:pt x="533400" y="292100"/>
                    <a:pt x="560070" y="275590"/>
                    <a:pt x="584200" y="240030"/>
                  </a:cubicBezTo>
                  <a:cubicBezTo>
                    <a:pt x="621030" y="185420"/>
                    <a:pt x="664210" y="46990"/>
                    <a:pt x="702310" y="16510"/>
                  </a:cubicBezTo>
                  <a:cubicBezTo>
                    <a:pt x="720090" y="1270"/>
                    <a:pt x="739140" y="0"/>
                    <a:pt x="755650" y="1270"/>
                  </a:cubicBezTo>
                  <a:cubicBezTo>
                    <a:pt x="773430" y="3810"/>
                    <a:pt x="793750" y="13970"/>
                    <a:pt x="805180" y="26670"/>
                  </a:cubicBezTo>
                  <a:cubicBezTo>
                    <a:pt x="816610" y="39370"/>
                    <a:pt x="824230" y="62230"/>
                    <a:pt x="825500" y="77470"/>
                  </a:cubicBezTo>
                  <a:cubicBezTo>
                    <a:pt x="826770" y="91440"/>
                    <a:pt x="817880" y="114300"/>
                    <a:pt x="817880" y="114300"/>
                  </a:cubicBezTo>
                </a:path>
              </a:pathLst>
            </a:custGeom>
            <a:solidFill>
              <a:srgbClr val="4A9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6567488" y="3722370"/>
            <a:ext cx="4000500" cy="1763077"/>
            <a:chOff x="0" y="0"/>
            <a:chExt cx="5334000" cy="23507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450" y="44450"/>
              <a:ext cx="5241290" cy="2260600"/>
            </a:xfrm>
            <a:custGeom>
              <a:avLst/>
              <a:gdLst/>
              <a:ahLst/>
              <a:cxnLst/>
              <a:rect r="r" b="b" t="t" l="l"/>
              <a:pathLst>
                <a:path h="2260600" w="5241290">
                  <a:moveTo>
                    <a:pt x="5101590" y="1422400"/>
                  </a:moveTo>
                  <a:cubicBezTo>
                    <a:pt x="4947920" y="1231900"/>
                    <a:pt x="4922520" y="1123950"/>
                    <a:pt x="4881880" y="1043940"/>
                  </a:cubicBezTo>
                  <a:cubicBezTo>
                    <a:pt x="4843780" y="970280"/>
                    <a:pt x="4803140" y="892810"/>
                    <a:pt x="4757420" y="835660"/>
                  </a:cubicBezTo>
                  <a:cubicBezTo>
                    <a:pt x="4719320" y="788670"/>
                    <a:pt x="4668520" y="760730"/>
                    <a:pt x="4631690" y="718820"/>
                  </a:cubicBezTo>
                  <a:cubicBezTo>
                    <a:pt x="4594860" y="679450"/>
                    <a:pt x="4577080" y="631190"/>
                    <a:pt x="4533900" y="590550"/>
                  </a:cubicBezTo>
                  <a:cubicBezTo>
                    <a:pt x="4475480" y="535940"/>
                    <a:pt x="4384040" y="486410"/>
                    <a:pt x="4297680" y="435610"/>
                  </a:cubicBezTo>
                  <a:cubicBezTo>
                    <a:pt x="4196080" y="374650"/>
                    <a:pt x="4056380" y="297180"/>
                    <a:pt x="3957320" y="254000"/>
                  </a:cubicBezTo>
                  <a:cubicBezTo>
                    <a:pt x="3884930" y="222250"/>
                    <a:pt x="3826510" y="196850"/>
                    <a:pt x="3764280" y="185420"/>
                  </a:cubicBezTo>
                  <a:cubicBezTo>
                    <a:pt x="3707130" y="175260"/>
                    <a:pt x="3655060" y="162560"/>
                    <a:pt x="3597910" y="184150"/>
                  </a:cubicBezTo>
                  <a:cubicBezTo>
                    <a:pt x="3512820" y="215900"/>
                    <a:pt x="3401060" y="349250"/>
                    <a:pt x="3329940" y="419100"/>
                  </a:cubicBezTo>
                  <a:cubicBezTo>
                    <a:pt x="3277870" y="471170"/>
                    <a:pt x="3248660" y="495300"/>
                    <a:pt x="3202940" y="563880"/>
                  </a:cubicBezTo>
                  <a:cubicBezTo>
                    <a:pt x="3120390" y="689610"/>
                    <a:pt x="2985770" y="1038860"/>
                    <a:pt x="2926080" y="1151890"/>
                  </a:cubicBezTo>
                  <a:cubicBezTo>
                    <a:pt x="2900680" y="1198880"/>
                    <a:pt x="2893060" y="1216660"/>
                    <a:pt x="2867660" y="1249680"/>
                  </a:cubicBezTo>
                  <a:cubicBezTo>
                    <a:pt x="2834640" y="1292860"/>
                    <a:pt x="2777490" y="1329690"/>
                    <a:pt x="2735580" y="1384300"/>
                  </a:cubicBezTo>
                  <a:cubicBezTo>
                    <a:pt x="2682240" y="1451610"/>
                    <a:pt x="2635250" y="1557020"/>
                    <a:pt x="2581910" y="1633220"/>
                  </a:cubicBezTo>
                  <a:cubicBezTo>
                    <a:pt x="2533650" y="1700530"/>
                    <a:pt x="2482850" y="1761490"/>
                    <a:pt x="2433320" y="1818640"/>
                  </a:cubicBezTo>
                  <a:cubicBezTo>
                    <a:pt x="2387600" y="1870710"/>
                    <a:pt x="2346960" y="1913890"/>
                    <a:pt x="2293620" y="1963420"/>
                  </a:cubicBezTo>
                  <a:cubicBezTo>
                    <a:pt x="2227580" y="2023110"/>
                    <a:pt x="2137410" y="2103120"/>
                    <a:pt x="2063750" y="2146300"/>
                  </a:cubicBezTo>
                  <a:cubicBezTo>
                    <a:pt x="2006600" y="2179320"/>
                    <a:pt x="1954530" y="2195830"/>
                    <a:pt x="1897380" y="2212340"/>
                  </a:cubicBezTo>
                  <a:cubicBezTo>
                    <a:pt x="1838960" y="2228850"/>
                    <a:pt x="1779270" y="2237740"/>
                    <a:pt x="1717040" y="2244090"/>
                  </a:cubicBezTo>
                  <a:cubicBezTo>
                    <a:pt x="1649730" y="2251710"/>
                    <a:pt x="1582420" y="2254250"/>
                    <a:pt x="1507490" y="2255520"/>
                  </a:cubicBezTo>
                  <a:cubicBezTo>
                    <a:pt x="1419860" y="2255520"/>
                    <a:pt x="1303020" y="2260600"/>
                    <a:pt x="1223010" y="2245360"/>
                  </a:cubicBezTo>
                  <a:cubicBezTo>
                    <a:pt x="1160780" y="2231390"/>
                    <a:pt x="1113790" y="2209800"/>
                    <a:pt x="1061720" y="2183130"/>
                  </a:cubicBezTo>
                  <a:cubicBezTo>
                    <a:pt x="1007110" y="2153920"/>
                    <a:pt x="944880" y="2108200"/>
                    <a:pt x="902970" y="2073910"/>
                  </a:cubicBezTo>
                  <a:cubicBezTo>
                    <a:pt x="871220" y="2048510"/>
                    <a:pt x="858520" y="2038350"/>
                    <a:pt x="826770" y="2001520"/>
                  </a:cubicBezTo>
                  <a:cubicBezTo>
                    <a:pt x="753110" y="1915160"/>
                    <a:pt x="590550" y="1685290"/>
                    <a:pt x="501650" y="1537970"/>
                  </a:cubicBezTo>
                  <a:cubicBezTo>
                    <a:pt x="425450" y="1412240"/>
                    <a:pt x="355600" y="1276350"/>
                    <a:pt x="313690" y="1176020"/>
                  </a:cubicBezTo>
                  <a:cubicBezTo>
                    <a:pt x="285750" y="1109980"/>
                    <a:pt x="276860" y="1078230"/>
                    <a:pt x="256540" y="1003300"/>
                  </a:cubicBezTo>
                  <a:cubicBezTo>
                    <a:pt x="220980" y="868680"/>
                    <a:pt x="154940" y="589280"/>
                    <a:pt x="137160" y="434340"/>
                  </a:cubicBezTo>
                  <a:cubicBezTo>
                    <a:pt x="124460" y="328930"/>
                    <a:pt x="125730" y="214630"/>
                    <a:pt x="130810" y="165100"/>
                  </a:cubicBezTo>
                  <a:cubicBezTo>
                    <a:pt x="133350" y="144780"/>
                    <a:pt x="133350" y="137160"/>
                    <a:pt x="140970" y="124460"/>
                  </a:cubicBezTo>
                  <a:cubicBezTo>
                    <a:pt x="149860" y="109220"/>
                    <a:pt x="168910" y="90170"/>
                    <a:pt x="186690" y="83820"/>
                  </a:cubicBezTo>
                  <a:cubicBezTo>
                    <a:pt x="204470" y="77470"/>
                    <a:pt x="229870" y="77470"/>
                    <a:pt x="247650" y="83820"/>
                  </a:cubicBezTo>
                  <a:cubicBezTo>
                    <a:pt x="265430" y="90170"/>
                    <a:pt x="284480" y="109220"/>
                    <a:pt x="294640" y="124460"/>
                  </a:cubicBezTo>
                  <a:cubicBezTo>
                    <a:pt x="300990" y="137160"/>
                    <a:pt x="303530" y="148590"/>
                    <a:pt x="303530" y="165100"/>
                  </a:cubicBezTo>
                  <a:cubicBezTo>
                    <a:pt x="306070" y="190500"/>
                    <a:pt x="302260" y="223520"/>
                    <a:pt x="290830" y="266700"/>
                  </a:cubicBezTo>
                  <a:cubicBezTo>
                    <a:pt x="270510" y="347980"/>
                    <a:pt x="195580" y="562610"/>
                    <a:pt x="161290" y="613410"/>
                  </a:cubicBezTo>
                  <a:cubicBezTo>
                    <a:pt x="149860" y="629920"/>
                    <a:pt x="142240" y="635000"/>
                    <a:pt x="130810" y="641350"/>
                  </a:cubicBezTo>
                  <a:cubicBezTo>
                    <a:pt x="118110" y="647700"/>
                    <a:pt x="104140" y="652780"/>
                    <a:pt x="88900" y="651510"/>
                  </a:cubicBezTo>
                  <a:cubicBezTo>
                    <a:pt x="71120" y="651510"/>
                    <a:pt x="44450" y="641350"/>
                    <a:pt x="30480" y="629920"/>
                  </a:cubicBezTo>
                  <a:cubicBezTo>
                    <a:pt x="19050" y="621030"/>
                    <a:pt x="11430" y="609600"/>
                    <a:pt x="6350" y="595630"/>
                  </a:cubicBezTo>
                  <a:cubicBezTo>
                    <a:pt x="1270" y="579120"/>
                    <a:pt x="1270" y="561340"/>
                    <a:pt x="6350" y="533400"/>
                  </a:cubicBezTo>
                  <a:cubicBezTo>
                    <a:pt x="16510" y="472440"/>
                    <a:pt x="68580" y="328930"/>
                    <a:pt x="105410" y="251460"/>
                  </a:cubicBezTo>
                  <a:cubicBezTo>
                    <a:pt x="133350" y="191770"/>
                    <a:pt x="165100" y="132080"/>
                    <a:pt x="194310" y="100330"/>
                  </a:cubicBezTo>
                  <a:cubicBezTo>
                    <a:pt x="210820" y="81280"/>
                    <a:pt x="228600" y="69850"/>
                    <a:pt x="245110" y="63500"/>
                  </a:cubicBezTo>
                  <a:cubicBezTo>
                    <a:pt x="260350" y="59690"/>
                    <a:pt x="274320" y="59690"/>
                    <a:pt x="288290" y="63500"/>
                  </a:cubicBezTo>
                  <a:cubicBezTo>
                    <a:pt x="306070" y="68580"/>
                    <a:pt x="328930" y="85090"/>
                    <a:pt x="340360" y="99060"/>
                  </a:cubicBezTo>
                  <a:cubicBezTo>
                    <a:pt x="349250" y="110490"/>
                    <a:pt x="354330" y="125730"/>
                    <a:pt x="355600" y="138430"/>
                  </a:cubicBezTo>
                  <a:cubicBezTo>
                    <a:pt x="356870" y="152400"/>
                    <a:pt x="347980" y="161290"/>
                    <a:pt x="350520" y="181610"/>
                  </a:cubicBezTo>
                  <a:cubicBezTo>
                    <a:pt x="358140" y="231140"/>
                    <a:pt x="410210" y="360680"/>
                    <a:pt x="464820" y="438150"/>
                  </a:cubicBezTo>
                  <a:cubicBezTo>
                    <a:pt x="524510" y="521970"/>
                    <a:pt x="673100" y="599440"/>
                    <a:pt x="701040" y="661670"/>
                  </a:cubicBezTo>
                  <a:cubicBezTo>
                    <a:pt x="715010" y="692150"/>
                    <a:pt x="711200" y="722630"/>
                    <a:pt x="703580" y="744220"/>
                  </a:cubicBezTo>
                  <a:cubicBezTo>
                    <a:pt x="695960" y="762000"/>
                    <a:pt x="680720" y="777240"/>
                    <a:pt x="662940" y="784860"/>
                  </a:cubicBezTo>
                  <a:cubicBezTo>
                    <a:pt x="641350" y="793750"/>
                    <a:pt x="600710" y="792480"/>
                    <a:pt x="579120" y="782320"/>
                  </a:cubicBezTo>
                  <a:cubicBezTo>
                    <a:pt x="562610" y="774700"/>
                    <a:pt x="547370" y="758190"/>
                    <a:pt x="541020" y="740410"/>
                  </a:cubicBezTo>
                  <a:cubicBezTo>
                    <a:pt x="534670" y="718820"/>
                    <a:pt x="534670" y="678180"/>
                    <a:pt x="548640" y="656590"/>
                  </a:cubicBezTo>
                  <a:cubicBezTo>
                    <a:pt x="561340" y="636270"/>
                    <a:pt x="595630" y="617220"/>
                    <a:pt x="621030" y="615950"/>
                  </a:cubicBezTo>
                  <a:cubicBezTo>
                    <a:pt x="645160" y="614680"/>
                    <a:pt x="680720" y="635000"/>
                    <a:pt x="695960" y="652780"/>
                  </a:cubicBezTo>
                  <a:cubicBezTo>
                    <a:pt x="707390" y="668020"/>
                    <a:pt x="712470" y="689610"/>
                    <a:pt x="712470" y="707390"/>
                  </a:cubicBezTo>
                  <a:cubicBezTo>
                    <a:pt x="712470" y="725170"/>
                    <a:pt x="703580" y="746760"/>
                    <a:pt x="693420" y="760730"/>
                  </a:cubicBezTo>
                  <a:cubicBezTo>
                    <a:pt x="681990" y="774700"/>
                    <a:pt x="662940" y="787400"/>
                    <a:pt x="645160" y="791210"/>
                  </a:cubicBezTo>
                  <a:cubicBezTo>
                    <a:pt x="627380" y="796290"/>
                    <a:pt x="610870" y="796290"/>
                    <a:pt x="588010" y="787400"/>
                  </a:cubicBezTo>
                  <a:cubicBezTo>
                    <a:pt x="542290" y="768350"/>
                    <a:pt x="450850" y="688340"/>
                    <a:pt x="401320" y="636270"/>
                  </a:cubicBezTo>
                  <a:cubicBezTo>
                    <a:pt x="359410" y="591820"/>
                    <a:pt x="332740" y="546100"/>
                    <a:pt x="303530" y="497840"/>
                  </a:cubicBezTo>
                  <a:cubicBezTo>
                    <a:pt x="274320" y="448310"/>
                    <a:pt x="246380" y="401320"/>
                    <a:pt x="227330" y="342900"/>
                  </a:cubicBezTo>
                  <a:cubicBezTo>
                    <a:pt x="204470" y="276860"/>
                    <a:pt x="171450" y="165100"/>
                    <a:pt x="184150" y="119380"/>
                  </a:cubicBezTo>
                  <a:cubicBezTo>
                    <a:pt x="190500" y="95250"/>
                    <a:pt x="208280" y="81280"/>
                    <a:pt x="226060" y="71120"/>
                  </a:cubicBezTo>
                  <a:cubicBezTo>
                    <a:pt x="242570" y="62230"/>
                    <a:pt x="269240" y="59690"/>
                    <a:pt x="288290" y="63500"/>
                  </a:cubicBezTo>
                  <a:cubicBezTo>
                    <a:pt x="307340" y="68580"/>
                    <a:pt x="328930" y="82550"/>
                    <a:pt x="340360" y="99060"/>
                  </a:cubicBezTo>
                  <a:cubicBezTo>
                    <a:pt x="351790" y="115570"/>
                    <a:pt x="359410" y="134620"/>
                    <a:pt x="355600" y="160020"/>
                  </a:cubicBezTo>
                  <a:cubicBezTo>
                    <a:pt x="350520" y="207010"/>
                    <a:pt x="285750" y="281940"/>
                    <a:pt x="254000" y="353060"/>
                  </a:cubicBezTo>
                  <a:cubicBezTo>
                    <a:pt x="219710" y="431800"/>
                    <a:pt x="189230" y="571500"/>
                    <a:pt x="161290" y="613410"/>
                  </a:cubicBezTo>
                  <a:cubicBezTo>
                    <a:pt x="151130" y="629920"/>
                    <a:pt x="142240" y="635000"/>
                    <a:pt x="130810" y="641350"/>
                  </a:cubicBezTo>
                  <a:cubicBezTo>
                    <a:pt x="118110" y="647700"/>
                    <a:pt x="104140" y="652780"/>
                    <a:pt x="88900" y="651510"/>
                  </a:cubicBezTo>
                  <a:cubicBezTo>
                    <a:pt x="71120" y="651510"/>
                    <a:pt x="44450" y="641350"/>
                    <a:pt x="30480" y="629920"/>
                  </a:cubicBezTo>
                  <a:cubicBezTo>
                    <a:pt x="19050" y="621030"/>
                    <a:pt x="11430" y="610870"/>
                    <a:pt x="6350" y="595630"/>
                  </a:cubicBezTo>
                  <a:cubicBezTo>
                    <a:pt x="0" y="576580"/>
                    <a:pt x="0" y="547370"/>
                    <a:pt x="7620" y="519430"/>
                  </a:cubicBezTo>
                  <a:cubicBezTo>
                    <a:pt x="20320" y="474980"/>
                    <a:pt x="72390" y="424180"/>
                    <a:pt x="93980" y="364490"/>
                  </a:cubicBezTo>
                  <a:cubicBezTo>
                    <a:pt x="119380" y="294640"/>
                    <a:pt x="120650" y="165100"/>
                    <a:pt x="140970" y="124460"/>
                  </a:cubicBezTo>
                  <a:cubicBezTo>
                    <a:pt x="148590" y="107950"/>
                    <a:pt x="157480" y="101600"/>
                    <a:pt x="167640" y="93980"/>
                  </a:cubicBezTo>
                  <a:cubicBezTo>
                    <a:pt x="179070" y="86360"/>
                    <a:pt x="193040" y="80010"/>
                    <a:pt x="207010" y="78740"/>
                  </a:cubicBezTo>
                  <a:cubicBezTo>
                    <a:pt x="219710" y="77470"/>
                    <a:pt x="234950" y="78740"/>
                    <a:pt x="247650" y="83820"/>
                  </a:cubicBezTo>
                  <a:cubicBezTo>
                    <a:pt x="260350" y="88900"/>
                    <a:pt x="273050" y="95250"/>
                    <a:pt x="281940" y="106680"/>
                  </a:cubicBezTo>
                  <a:cubicBezTo>
                    <a:pt x="293370" y="120650"/>
                    <a:pt x="299720" y="138430"/>
                    <a:pt x="303530" y="165100"/>
                  </a:cubicBezTo>
                  <a:cubicBezTo>
                    <a:pt x="312420" y="213360"/>
                    <a:pt x="294640" y="292100"/>
                    <a:pt x="303530" y="379730"/>
                  </a:cubicBezTo>
                  <a:cubicBezTo>
                    <a:pt x="316230" y="521970"/>
                    <a:pt x="374650" y="801370"/>
                    <a:pt x="408940" y="933450"/>
                  </a:cubicBezTo>
                  <a:cubicBezTo>
                    <a:pt x="429260" y="1009650"/>
                    <a:pt x="444500" y="1052830"/>
                    <a:pt x="468630" y="1111250"/>
                  </a:cubicBezTo>
                  <a:cubicBezTo>
                    <a:pt x="491490" y="1170940"/>
                    <a:pt x="523240" y="1229360"/>
                    <a:pt x="552450" y="1285240"/>
                  </a:cubicBezTo>
                  <a:cubicBezTo>
                    <a:pt x="580390" y="1338580"/>
                    <a:pt x="601980" y="1377950"/>
                    <a:pt x="642620" y="1441450"/>
                  </a:cubicBezTo>
                  <a:cubicBezTo>
                    <a:pt x="712470" y="1551940"/>
                    <a:pt x="857250" y="1779270"/>
                    <a:pt x="949960" y="1880870"/>
                  </a:cubicBezTo>
                  <a:cubicBezTo>
                    <a:pt x="1008380" y="1944370"/>
                    <a:pt x="1055370" y="1985010"/>
                    <a:pt x="1113790" y="2020570"/>
                  </a:cubicBezTo>
                  <a:cubicBezTo>
                    <a:pt x="1167130" y="2052320"/>
                    <a:pt x="1216660" y="2072640"/>
                    <a:pt x="1285240" y="2084070"/>
                  </a:cubicBezTo>
                  <a:cubicBezTo>
                    <a:pt x="1381760" y="2101850"/>
                    <a:pt x="1546860" y="2090420"/>
                    <a:pt x="1644650" y="2081530"/>
                  </a:cubicBezTo>
                  <a:cubicBezTo>
                    <a:pt x="1711960" y="2075180"/>
                    <a:pt x="1760220" y="2065020"/>
                    <a:pt x="1816100" y="2051050"/>
                  </a:cubicBezTo>
                  <a:cubicBezTo>
                    <a:pt x="1871980" y="2037080"/>
                    <a:pt x="1927860" y="2021840"/>
                    <a:pt x="1978660" y="1995170"/>
                  </a:cubicBezTo>
                  <a:cubicBezTo>
                    <a:pt x="2033270" y="1967230"/>
                    <a:pt x="2080260" y="1930400"/>
                    <a:pt x="2133600" y="1884680"/>
                  </a:cubicBezTo>
                  <a:cubicBezTo>
                    <a:pt x="2198370" y="1827530"/>
                    <a:pt x="2268220" y="1758950"/>
                    <a:pt x="2336800" y="1673860"/>
                  </a:cubicBezTo>
                  <a:cubicBezTo>
                    <a:pt x="2425700" y="1563370"/>
                    <a:pt x="2520950" y="1375410"/>
                    <a:pt x="2606040" y="1264920"/>
                  </a:cubicBezTo>
                  <a:cubicBezTo>
                    <a:pt x="2670810" y="1181100"/>
                    <a:pt x="2739390" y="1141730"/>
                    <a:pt x="2790190" y="1060450"/>
                  </a:cubicBezTo>
                  <a:cubicBezTo>
                    <a:pt x="2847340" y="966470"/>
                    <a:pt x="2874010" y="826770"/>
                    <a:pt x="2918460" y="727710"/>
                  </a:cubicBezTo>
                  <a:cubicBezTo>
                    <a:pt x="2955290" y="642620"/>
                    <a:pt x="2983230" y="571500"/>
                    <a:pt x="3032760" y="497840"/>
                  </a:cubicBezTo>
                  <a:cubicBezTo>
                    <a:pt x="3087370" y="416560"/>
                    <a:pt x="3162300" y="341630"/>
                    <a:pt x="3239770" y="266700"/>
                  </a:cubicBezTo>
                  <a:cubicBezTo>
                    <a:pt x="3326130" y="184150"/>
                    <a:pt x="3453130" y="63500"/>
                    <a:pt x="3531870" y="26670"/>
                  </a:cubicBezTo>
                  <a:cubicBezTo>
                    <a:pt x="3577590" y="6350"/>
                    <a:pt x="3608070" y="10160"/>
                    <a:pt x="3649980" y="6350"/>
                  </a:cubicBezTo>
                  <a:cubicBezTo>
                    <a:pt x="3698240" y="2540"/>
                    <a:pt x="3754120" y="0"/>
                    <a:pt x="3804920" y="8890"/>
                  </a:cubicBezTo>
                  <a:cubicBezTo>
                    <a:pt x="3855720" y="17780"/>
                    <a:pt x="3891280" y="31750"/>
                    <a:pt x="3953510" y="58420"/>
                  </a:cubicBezTo>
                  <a:cubicBezTo>
                    <a:pt x="4074160" y="109220"/>
                    <a:pt x="4330700" y="242570"/>
                    <a:pt x="4460240" y="325120"/>
                  </a:cubicBezTo>
                  <a:cubicBezTo>
                    <a:pt x="4549140" y="381000"/>
                    <a:pt x="4627880" y="439420"/>
                    <a:pt x="4671060" y="485140"/>
                  </a:cubicBezTo>
                  <a:cubicBezTo>
                    <a:pt x="4695190" y="511810"/>
                    <a:pt x="4696460" y="530860"/>
                    <a:pt x="4718050" y="556260"/>
                  </a:cubicBezTo>
                  <a:cubicBezTo>
                    <a:pt x="4748530" y="595630"/>
                    <a:pt x="4805680" y="641350"/>
                    <a:pt x="4846320" y="689610"/>
                  </a:cubicBezTo>
                  <a:cubicBezTo>
                    <a:pt x="4886960" y="737870"/>
                    <a:pt x="4925060" y="792480"/>
                    <a:pt x="4959350" y="848360"/>
                  </a:cubicBezTo>
                  <a:cubicBezTo>
                    <a:pt x="4996180" y="906780"/>
                    <a:pt x="5033010" y="974090"/>
                    <a:pt x="5058410" y="1033780"/>
                  </a:cubicBezTo>
                  <a:cubicBezTo>
                    <a:pt x="5080000" y="1088390"/>
                    <a:pt x="5080000" y="1144270"/>
                    <a:pt x="5106670" y="1192530"/>
                  </a:cubicBezTo>
                  <a:cubicBezTo>
                    <a:pt x="5135880" y="1245870"/>
                    <a:pt x="5214620" y="1297940"/>
                    <a:pt x="5231130" y="1337310"/>
                  </a:cubicBezTo>
                  <a:cubicBezTo>
                    <a:pt x="5240020" y="1357630"/>
                    <a:pt x="5241290" y="1375410"/>
                    <a:pt x="5237480" y="1391920"/>
                  </a:cubicBezTo>
                  <a:cubicBezTo>
                    <a:pt x="5232400" y="1408430"/>
                    <a:pt x="5219700" y="1427480"/>
                    <a:pt x="5204460" y="1436370"/>
                  </a:cubicBezTo>
                  <a:cubicBezTo>
                    <a:pt x="5190490" y="1446530"/>
                    <a:pt x="5167630" y="1451610"/>
                    <a:pt x="5151120" y="1449070"/>
                  </a:cubicBezTo>
                  <a:cubicBezTo>
                    <a:pt x="5133340" y="1446530"/>
                    <a:pt x="5101590" y="1422400"/>
                    <a:pt x="5101590" y="142240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207552" y="1238983"/>
            <a:ext cx="4462780" cy="4462780"/>
            <a:chOff x="0" y="0"/>
            <a:chExt cx="5950374" cy="59503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50374" cy="5950374"/>
            </a:xfrm>
            <a:custGeom>
              <a:avLst/>
              <a:gdLst/>
              <a:ahLst/>
              <a:cxnLst/>
              <a:rect r="r" b="b" t="t" l="l"/>
              <a:pathLst>
                <a:path h="5950374" w="5950374">
                  <a:moveTo>
                    <a:pt x="0" y="0"/>
                  </a:moveTo>
                  <a:lnTo>
                    <a:pt x="5950374" y="0"/>
                  </a:lnTo>
                  <a:lnTo>
                    <a:pt x="5950374" y="5950374"/>
                  </a:lnTo>
                  <a:lnTo>
                    <a:pt x="0" y="5950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58059" y="4098903"/>
              <a:ext cx="828040" cy="797560"/>
              <a:chOff x="0" y="0"/>
              <a:chExt cx="828040" cy="79756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39370" y="44450"/>
                <a:ext cx="741680" cy="703580"/>
              </a:xfrm>
              <a:custGeom>
                <a:avLst/>
                <a:gdLst/>
                <a:ahLst/>
                <a:cxnLst/>
                <a:rect r="r" b="b" t="t" l="l"/>
                <a:pathLst>
                  <a:path h="703580" w="741680">
                    <a:moveTo>
                      <a:pt x="190500" y="104140"/>
                    </a:moveTo>
                    <a:cubicBezTo>
                      <a:pt x="172720" y="664210"/>
                      <a:pt x="161290" y="676910"/>
                      <a:pt x="147320" y="687070"/>
                    </a:cubicBezTo>
                    <a:cubicBezTo>
                      <a:pt x="135890" y="695960"/>
                      <a:pt x="121920" y="699770"/>
                      <a:pt x="109220" y="702310"/>
                    </a:cubicBezTo>
                    <a:cubicBezTo>
                      <a:pt x="95250" y="703580"/>
                      <a:pt x="80010" y="702310"/>
                      <a:pt x="68580" y="697230"/>
                    </a:cubicBezTo>
                    <a:cubicBezTo>
                      <a:pt x="55880" y="692150"/>
                      <a:pt x="43180" y="683260"/>
                      <a:pt x="34290" y="673100"/>
                    </a:cubicBezTo>
                    <a:cubicBezTo>
                      <a:pt x="25400" y="664210"/>
                      <a:pt x="20320" y="655320"/>
                      <a:pt x="15240" y="637540"/>
                    </a:cubicBezTo>
                    <a:cubicBezTo>
                      <a:pt x="3810" y="590550"/>
                      <a:pt x="6350" y="462280"/>
                      <a:pt x="11430" y="378460"/>
                    </a:cubicBezTo>
                    <a:cubicBezTo>
                      <a:pt x="16510" y="298450"/>
                      <a:pt x="30480" y="209550"/>
                      <a:pt x="44450" y="146050"/>
                    </a:cubicBezTo>
                    <a:cubicBezTo>
                      <a:pt x="53340" y="101600"/>
                      <a:pt x="52070" y="55880"/>
                      <a:pt x="77470" y="31750"/>
                    </a:cubicBezTo>
                    <a:cubicBezTo>
                      <a:pt x="102870" y="7620"/>
                      <a:pt x="154940" y="0"/>
                      <a:pt x="201930" y="6350"/>
                    </a:cubicBezTo>
                    <a:cubicBezTo>
                      <a:pt x="267970" y="15240"/>
                      <a:pt x="365760" y="87630"/>
                      <a:pt x="434340" y="128270"/>
                    </a:cubicBezTo>
                    <a:cubicBezTo>
                      <a:pt x="491490" y="161290"/>
                      <a:pt x="538480" y="205740"/>
                      <a:pt x="588010" y="228600"/>
                    </a:cubicBezTo>
                    <a:cubicBezTo>
                      <a:pt x="628650" y="247650"/>
                      <a:pt x="679450" y="246380"/>
                      <a:pt x="704850" y="265430"/>
                    </a:cubicBezTo>
                    <a:cubicBezTo>
                      <a:pt x="721360" y="278130"/>
                      <a:pt x="731520" y="295910"/>
                      <a:pt x="736600" y="313690"/>
                    </a:cubicBezTo>
                    <a:cubicBezTo>
                      <a:pt x="741680" y="330200"/>
                      <a:pt x="740410" y="354330"/>
                      <a:pt x="734060" y="370840"/>
                    </a:cubicBezTo>
                    <a:cubicBezTo>
                      <a:pt x="726440" y="387350"/>
                      <a:pt x="713740" y="406400"/>
                      <a:pt x="695960" y="415290"/>
                    </a:cubicBezTo>
                    <a:cubicBezTo>
                      <a:pt x="675640" y="425450"/>
                      <a:pt x="633730" y="430530"/>
                      <a:pt x="610870" y="419100"/>
                    </a:cubicBezTo>
                    <a:cubicBezTo>
                      <a:pt x="589280" y="408940"/>
                      <a:pt x="566420" y="374650"/>
                      <a:pt x="560070" y="351790"/>
                    </a:cubicBezTo>
                    <a:cubicBezTo>
                      <a:pt x="554990" y="332740"/>
                      <a:pt x="561340" y="311150"/>
                      <a:pt x="568960" y="294640"/>
                    </a:cubicBezTo>
                    <a:cubicBezTo>
                      <a:pt x="577850" y="278130"/>
                      <a:pt x="593090" y="261620"/>
                      <a:pt x="612140" y="255270"/>
                    </a:cubicBezTo>
                    <a:cubicBezTo>
                      <a:pt x="633730" y="246380"/>
                      <a:pt x="675640" y="248920"/>
                      <a:pt x="695960" y="259080"/>
                    </a:cubicBezTo>
                    <a:cubicBezTo>
                      <a:pt x="713740" y="267970"/>
                      <a:pt x="727710" y="287020"/>
                      <a:pt x="734060" y="303530"/>
                    </a:cubicBezTo>
                    <a:cubicBezTo>
                      <a:pt x="740410" y="321310"/>
                      <a:pt x="741680" y="344170"/>
                      <a:pt x="736600" y="361950"/>
                    </a:cubicBezTo>
                    <a:cubicBezTo>
                      <a:pt x="731520" y="379730"/>
                      <a:pt x="721360" y="398780"/>
                      <a:pt x="704850" y="408940"/>
                    </a:cubicBezTo>
                    <a:cubicBezTo>
                      <a:pt x="684530" y="421640"/>
                      <a:pt x="659130" y="429260"/>
                      <a:pt x="621030" y="422910"/>
                    </a:cubicBezTo>
                    <a:cubicBezTo>
                      <a:pt x="521970" y="407670"/>
                      <a:pt x="119380" y="209550"/>
                      <a:pt x="121920" y="166370"/>
                    </a:cubicBezTo>
                    <a:cubicBezTo>
                      <a:pt x="123190" y="147320"/>
                      <a:pt x="199390" y="119380"/>
                      <a:pt x="215900" y="132080"/>
                    </a:cubicBezTo>
                    <a:cubicBezTo>
                      <a:pt x="242570" y="153670"/>
                      <a:pt x="191770" y="297180"/>
                      <a:pt x="186690" y="378460"/>
                    </a:cubicBezTo>
                    <a:cubicBezTo>
                      <a:pt x="181610" y="458470"/>
                      <a:pt x="190500" y="570230"/>
                      <a:pt x="184150" y="615950"/>
                    </a:cubicBezTo>
                    <a:cubicBezTo>
                      <a:pt x="182880" y="635000"/>
                      <a:pt x="181610" y="645160"/>
                      <a:pt x="175260" y="656590"/>
                    </a:cubicBezTo>
                    <a:cubicBezTo>
                      <a:pt x="168910" y="668020"/>
                      <a:pt x="158750" y="679450"/>
                      <a:pt x="147320" y="687070"/>
                    </a:cubicBezTo>
                    <a:cubicBezTo>
                      <a:pt x="137160" y="694690"/>
                      <a:pt x="121920" y="699770"/>
                      <a:pt x="109220" y="702310"/>
                    </a:cubicBezTo>
                    <a:cubicBezTo>
                      <a:pt x="95250" y="703580"/>
                      <a:pt x="80010" y="702310"/>
                      <a:pt x="68580" y="697230"/>
                    </a:cubicBezTo>
                    <a:cubicBezTo>
                      <a:pt x="55880" y="692150"/>
                      <a:pt x="43180" y="684530"/>
                      <a:pt x="34290" y="673100"/>
                    </a:cubicBezTo>
                    <a:cubicBezTo>
                      <a:pt x="22860" y="660400"/>
                      <a:pt x="17780" y="645160"/>
                      <a:pt x="12700" y="615950"/>
                    </a:cubicBezTo>
                    <a:cubicBezTo>
                      <a:pt x="0" y="542290"/>
                      <a:pt x="12700" y="303530"/>
                      <a:pt x="19050" y="205740"/>
                    </a:cubicBezTo>
                    <a:cubicBezTo>
                      <a:pt x="22860" y="151130"/>
                      <a:pt x="25400" y="109220"/>
                      <a:pt x="35560" y="77470"/>
                    </a:cubicBezTo>
                    <a:cubicBezTo>
                      <a:pt x="43180" y="57150"/>
                      <a:pt x="50800" y="40640"/>
                      <a:pt x="63500" y="30480"/>
                    </a:cubicBezTo>
                    <a:cubicBezTo>
                      <a:pt x="77470" y="19050"/>
                      <a:pt x="99060" y="11430"/>
                      <a:pt x="116840" y="12700"/>
                    </a:cubicBezTo>
                    <a:cubicBezTo>
                      <a:pt x="133350" y="13970"/>
                      <a:pt x="154940" y="21590"/>
                      <a:pt x="167640" y="34290"/>
                    </a:cubicBezTo>
                    <a:cubicBezTo>
                      <a:pt x="181610" y="49530"/>
                      <a:pt x="190500" y="104140"/>
                      <a:pt x="190500" y="104140"/>
                    </a:cubicBezTo>
                  </a:path>
                </a:pathLst>
              </a:custGeom>
              <a:solidFill>
                <a:srgbClr val="AA65E5"/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2007965">
            <a:off x="4405395" y="8229600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700000">
            <a:off x="-1942938" y="158237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537681">
            <a:off x="9697466" y="-1684473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2125" y="1028700"/>
            <a:ext cx="8843749" cy="8229600"/>
          </a:xfrm>
          <a:custGeom>
            <a:avLst/>
            <a:gdLst/>
            <a:ahLst/>
            <a:cxnLst/>
            <a:rect r="r" b="b" t="t" l="l"/>
            <a:pathLst>
              <a:path h="8229600" w="8843749">
                <a:moveTo>
                  <a:pt x="0" y="0"/>
                </a:moveTo>
                <a:lnTo>
                  <a:pt x="8843750" y="0"/>
                </a:lnTo>
                <a:lnTo>
                  <a:pt x="88437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856647">
            <a:off x="15510581" y="479121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856647">
            <a:off x="15510581" y="479121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007965">
            <a:off x="4405395" y="8229600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2537681">
            <a:off x="9697466" y="-1684473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2700000">
            <a:off x="-1942938" y="1582374"/>
            <a:ext cx="4220308" cy="4114800"/>
          </a:xfrm>
          <a:custGeom>
            <a:avLst/>
            <a:gdLst/>
            <a:ahLst/>
            <a:cxnLst/>
            <a:rect r="r" b="b" t="t" l="l"/>
            <a:pathLst>
              <a:path h="4114800" w="4220308">
                <a:moveTo>
                  <a:pt x="4220308" y="0"/>
                </a:moveTo>
                <a:lnTo>
                  <a:pt x="0" y="0"/>
                </a:lnTo>
                <a:lnTo>
                  <a:pt x="0" y="4114800"/>
                </a:lnTo>
                <a:lnTo>
                  <a:pt x="4220308" y="4114800"/>
                </a:lnTo>
                <a:lnTo>
                  <a:pt x="42203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58065" y="3314788"/>
            <a:ext cx="2008346" cy="1519040"/>
          </a:xfrm>
          <a:custGeom>
            <a:avLst/>
            <a:gdLst/>
            <a:ahLst/>
            <a:cxnLst/>
            <a:rect r="r" b="b" t="t" l="l"/>
            <a:pathLst>
              <a:path h="1519040" w="2008346">
                <a:moveTo>
                  <a:pt x="0" y="0"/>
                </a:moveTo>
                <a:lnTo>
                  <a:pt x="2008346" y="0"/>
                </a:lnTo>
                <a:lnTo>
                  <a:pt x="2008346" y="1519040"/>
                </a:lnTo>
                <a:lnTo>
                  <a:pt x="0" y="1519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6502" y="5000625"/>
            <a:ext cx="5283250" cy="12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3"/>
              </a:lnSpc>
            </a:pPr>
            <a:r>
              <a:rPr lang="en-US" sz="7109" b="true">
                <a:solidFill>
                  <a:srgbClr val="5126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Referencias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6777" y="6173955"/>
            <a:ext cx="10711926" cy="231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256" indent="-283628" lvl="1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“Cynefin MiniBook” de Greg Brougham</a:t>
            </a:r>
          </a:p>
          <a:p>
            <a:pPr algn="l" marL="567256" indent="-283628" lvl="1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www.</a:t>
            </a: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cynefin.io </a:t>
            </a:r>
          </a:p>
          <a:p>
            <a:pPr algn="l" marL="567256" indent="-283628" lvl="1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“Cynefin en 10 minutos” de Jokin Aspiazu en Youtube</a:t>
            </a:r>
          </a:p>
          <a:p>
            <a:pPr algn="l" marL="567256" indent="-283628" lvl="1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“</a:t>
            </a:r>
            <a:r>
              <a:rPr lang="en-US" sz="2627" i="true">
                <a:solidFill>
                  <a:srgbClr val="512615"/>
                </a:solidFill>
                <a:latin typeface="Garet Italics"/>
                <a:ea typeface="Garet Italics"/>
                <a:cs typeface="Garet Italics"/>
                <a:sym typeface="Garet Italics"/>
              </a:rPr>
              <a:t>How to use one paper towel | Joe Smith | TEDxConcordiaUPortland</a:t>
            </a:r>
            <a:r>
              <a:rPr lang="en-US" sz="2627">
                <a:solidFill>
                  <a:srgbClr val="512615"/>
                </a:solidFill>
                <a:latin typeface="Garet"/>
                <a:ea typeface="Garet"/>
                <a:cs typeface="Garet"/>
                <a:sym typeface="Garet"/>
              </a:rPr>
              <a:t>” en Youtube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916" y="1482671"/>
            <a:ext cx="17164199" cy="133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  <a:spcBef>
                <a:spcPct val="0"/>
              </a:spcBef>
            </a:pPr>
            <a:r>
              <a:rPr lang="en-US" b="true" sz="7806" u="sng">
                <a:solidFill>
                  <a:srgbClr val="512615"/>
                </a:solidFill>
                <a:latin typeface="Garet Bold"/>
                <a:ea typeface="Garet Bold"/>
                <a:cs typeface="Garet Bold"/>
                <a:sym typeface="Garet Bold"/>
              </a:rPr>
              <a:t>¡Muchas gracias por su atencion!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DAGWZm573p0</dc:identifier>
  <dcterms:modified xsi:type="dcterms:W3CDTF">2011-08-01T06:04:30Z</dcterms:modified>
  <cp:revision>1</cp:revision>
  <dc:title>Brown and White Modern Simple Texture Illustrative Coffee Presentation</dc:title>
</cp:coreProperties>
</file>