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F49DE3-0819-4D4E-8F48-D1FB906B5B20}">
  <a:tblStyle styleId="{2CF49DE3-0819-4D4E-8F48-D1FB906B5B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ee71fb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ee71fb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0583e5a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0583e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30583e5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30583e5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30583e5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30583e5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30583e5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30583e5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eb3261b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eb3261b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0583e5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30583e5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0583e5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30583e5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30583e5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30583e5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ceb3261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ceb3261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una mayor velocidad de convergencia nos permite adaptarnos más </a:t>
            </a:r>
            <a:r>
              <a:rPr lang="es"/>
              <a:t>rápidamente</a:t>
            </a:r>
            <a:r>
              <a:rPr lang="es"/>
              <a:t> ante cambios bruscos externos.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eb3261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eb3261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ee71fbe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cee71fbe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0c386c4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d0c386c4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d0c386c4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d0c386c4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eb3261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ceb3261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ee71fb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ee71fb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eb3261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eb3261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cee71fb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cee71fb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Mencionar el parametro de regularización y el de olvido.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eb3261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eb3261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0583e5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0583e5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0583e5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0583e5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</a:t>
            </a:r>
            <a:r>
              <a:rPr lang="es"/>
              <a:t>ctive </a:t>
            </a:r>
            <a:r>
              <a:rPr b="1" lang="es"/>
              <a:t>N</a:t>
            </a:r>
            <a:r>
              <a:rPr lang="es"/>
              <a:t>oise </a:t>
            </a:r>
            <a:r>
              <a:rPr b="1" lang="es"/>
              <a:t>C</a:t>
            </a:r>
            <a:r>
              <a:rPr lang="es"/>
              <a:t>ancelling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38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ANC con FxRLS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572075"/>
            <a:ext cx="28584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Ian Cruz Díaz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Martín </a:t>
            </a: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Rodríguez</a:t>
            </a: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Turco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Agustin Galdeman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00" y="790725"/>
            <a:ext cx="6628576" cy="42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Convergencia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Convergencia con RLS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550" y="1295400"/>
            <a:ext cx="4875375" cy="3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 computacional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Tiempos de cálculo</a:t>
            </a:r>
            <a:endParaRPr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2401025" y="19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{2CF49DE3-0819-4D4E-8F48-D1FB906B5B20}</a:tableStyleId>
              </a:tblPr>
              <a:tblGrid>
                <a:gridCol w="2170975"/>
                <a:gridCol w="2170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Algoritmo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simulación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FX-RLS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243 segundos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FX-LMS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128 segundos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6"/>
          <p:cNvSpPr txBox="1"/>
          <p:nvPr/>
        </p:nvSpPr>
        <p:spPr>
          <a:xfrm>
            <a:off x="1036650" y="3424900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*A modo de ejemplo, ya que el algoritmo LMS puede seguir optimizandose para llegar a tiempos de convergencia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pequeños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 computacional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3" y="1688875"/>
            <a:ext cx="80295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Viabilidad de </a:t>
            </a:r>
            <a:r>
              <a:rPr lang="es"/>
              <a:t>implementación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tiempo real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3748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general, no es viable implementar FX-RLS en tiempo real ya que requiere </a:t>
            </a:r>
            <a:r>
              <a:rPr lang="es"/>
              <a:t>cálculos</a:t>
            </a:r>
            <a:r>
              <a:rPr lang="es"/>
              <a:t> matriciales complejos con mucha necesidad de memoria RAM y capacidad de procesamiento no disponibles en </a:t>
            </a:r>
            <a:r>
              <a:rPr lang="es"/>
              <a:t>dispositivos</a:t>
            </a:r>
            <a:r>
              <a:rPr lang="es"/>
              <a:t> </a:t>
            </a:r>
            <a:r>
              <a:rPr lang="es"/>
              <a:t>portátiles</a:t>
            </a:r>
            <a:r>
              <a:rPr lang="es"/>
              <a:t> como auriculares.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FxLMS vs FxRLS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Ventajas y desventajas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Velocidad de convergencia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500" y="1463538"/>
            <a:ext cx="4174900" cy="28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52" y="1542775"/>
            <a:ext cx="4139248" cy="26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089250" y="4402650"/>
            <a:ext cx="83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FxRLS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6258600" y="4402650"/>
            <a:ext cx="835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FxLMS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Calidad de los resultados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88" y="962675"/>
            <a:ext cx="6244025" cy="38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8128025" y="4682500"/>
            <a:ext cx="835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FxLMS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13" y="526343"/>
            <a:ext cx="7611175" cy="40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8160775" y="4617175"/>
            <a:ext cx="83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FxRLS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</a:t>
            </a:r>
            <a:r>
              <a:rPr lang="es"/>
              <a:t>débiles</a:t>
            </a:r>
            <a:r>
              <a:rPr lang="es"/>
              <a:t> de Fx-RLS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Sensible a inestabilidad </a:t>
            </a:r>
            <a:r>
              <a:rPr lang="es"/>
              <a:t>numérica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Mayor complejidad computacional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viable implementarlo un sistema de tiempo real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fuerte de Fx-RLS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Rápida</a:t>
            </a:r>
            <a:r>
              <a:rPr lang="es"/>
              <a:t> velocidad de adaptación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 </a:t>
            </a:r>
            <a:r>
              <a:rPr lang="es"/>
              <a:t>performance</a:t>
            </a:r>
            <a:r>
              <a:rPr lang="es"/>
              <a:t> en canales no </a:t>
            </a:r>
            <a:r>
              <a:rPr lang="es"/>
              <a:t>lineales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Hacen de base para nuevos y mejores modelos híbridos (LMS y RLS)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general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75" y="1017799"/>
            <a:ext cx="5051425" cy="3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en LMS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802" y="1017800"/>
            <a:ext cx="5016400" cy="39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049500"/>
            <a:ext cx="673417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en FX-RLS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Ecuaciones FX RLS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1109663"/>
            <a:ext cx="47529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036650" y="4198275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Paper: Improving performance of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FxRLS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algorithm for active noise control of impulsive noise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de canales </a:t>
            </a:r>
            <a:r>
              <a:rPr lang="es"/>
              <a:t>acústicos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3100"/>
            <a:ext cx="42481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450" y="1439575"/>
            <a:ext cx="3963199" cy="2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850200" y="4596950"/>
            <a:ext cx="2895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Utizamos </a:t>
            </a:r>
            <a:r>
              <a:rPr b="1" lang="es"/>
              <a:t>pyacoustics</a:t>
            </a:r>
            <a:endParaRPr b="1" sz="1100">
              <a:solidFill>
                <a:srgbClr val="6C6C6C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14" y="876100"/>
            <a:ext cx="6856775" cy="33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2411600" y="4398950"/>
            <a:ext cx="50688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Simulación de la cabina de un avión con el algoritmo FX RLS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