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670F-A833-4211-A577-E7F887AE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AEF4B-16A1-4006-BAA6-C50B1DAD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983B3-E487-4330-A5FA-29874D6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15487-53EF-43AD-A6B6-7837EF4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76BE7-F345-4822-AD94-8375E8EC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1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8506-84D2-4C17-8B8F-103B8D99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9CF82-CC06-4070-B477-97A25BC9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CE106-899E-487E-AF50-0E3D765E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71826-475C-4714-810A-64452706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01344-A466-4057-BD19-F62973F7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14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72671-967D-4E2B-8D95-E142AAEFF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A818D-B6B4-47AC-A82A-D1006387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830D4-A1A4-4547-BAFB-76D04913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14322-6A5E-42A1-8219-04E68C73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CDC7-EAE0-46B8-99AE-2474757B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89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B6630-F431-416C-83EA-5D167E7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B8148-B7EF-45D9-B642-63AD5C4B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7787E-D285-4A9E-B093-5F15A97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4AF5F-28F6-45F4-847E-8086DE63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22CE7-0EE1-499D-8C16-0E6782E9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1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33509-39A0-468E-9E64-BC66FA2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53399-6943-477A-AF80-EC2ECBBB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C73D6-527C-4D28-B30F-DF20A436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C5C4F-5B2C-420C-9C86-05ECFF36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CDE86-FF1E-4616-BE7F-E7BF7509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5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E3D4C-04B8-4648-8C26-CAA594DF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FF291-6E70-4E04-B94E-19D51768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12C102-EC62-4926-B3F7-5808280B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FEF68-31AF-425B-84EA-02048DA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BB3A2-B98A-4E07-88B3-00798FF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58AF5-E727-4679-843E-EAF79903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7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75CC-91F4-4947-8C2C-451AF150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607560-3B44-48EF-ACFA-B50FE64D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4F849C-4B0B-4159-BC36-C8FE38C1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2300B1-295A-495E-B08E-C85E5F12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F83FA6-62BA-4A7D-A848-7F1ABFAA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36E563-4E93-4F48-A0BA-2CB7847C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4A2DBF-420C-4B6B-90D6-64F4F9E8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06F7A3-47E6-4CED-9F36-F41619D3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6705A-50A3-4DDA-886E-D9A27C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CD03AA-D025-4ABB-B876-D6F65D82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C38876-5E76-440B-A053-CF428258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540902-1029-47D5-B358-69FCF8AC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44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DF855B-1B88-4E9E-A1FA-13E66A60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75F0CD-7D0A-419C-BCA5-F963D4B3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77DEAE-87E3-42C6-9B60-F96CDEC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C8E0-EF99-4BD2-A1CD-245A161A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2E205-D3B0-4D1E-8DE1-9D642654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9E2B07-BD06-46B8-8861-B4EAB53F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2273A-2AE5-45A6-8A70-3CC4BCB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0159C-B953-4B2E-9E6A-243DA684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D44596-8E4F-4D8D-B9A7-C35F4C1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26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54AD-5067-4807-AA66-DC15F157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1DA5E4-1076-425F-A628-8B9231B6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C7454-8779-4BFA-8932-BA0CC58FF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72F9D-44FE-419E-BF97-E4690059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859EDA-609E-4787-8C8A-34D4731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59FE12-2775-433C-A4B2-608DCBDF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AE5067-1AA3-4DB8-95F3-56EC4810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ED98-82F3-453D-BD81-C63C222D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98647-ED23-4897-ABF4-26F4D68F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2795-3103-4A91-8659-8EEF834FDA33}" type="datetimeFigureOut">
              <a:rPr lang="es-ES" smtClean="0"/>
              <a:t>18/11/2019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3332B-E5FA-4155-964E-1D5332342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32332-6009-4A26-AD25-C917F861E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EBC1-5E03-4E8A-860A-11358CCA1E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7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5629AA-2D3C-4A24-90E3-A6868202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Autofit/>
          </a:bodyPr>
          <a:lstStyle/>
          <a:p>
            <a:r>
              <a:rPr lang="es-ES" sz="8800" dirty="0" err="1">
                <a:solidFill>
                  <a:srgbClr val="FFFFFF"/>
                </a:solidFill>
              </a:rPr>
              <a:t>Save</a:t>
            </a:r>
            <a:r>
              <a:rPr lang="es-ES" sz="8800" dirty="0">
                <a:solidFill>
                  <a:srgbClr val="FFFFFF"/>
                </a:solidFill>
              </a:rPr>
              <a:t> </a:t>
            </a:r>
            <a:r>
              <a:rPr lang="es-ES" sz="8800" dirty="0" err="1">
                <a:solidFill>
                  <a:srgbClr val="FFFFFF"/>
                </a:solidFill>
              </a:rPr>
              <a:t>your</a:t>
            </a:r>
            <a:r>
              <a:rPr lang="es-ES" sz="8800" dirty="0">
                <a:solidFill>
                  <a:srgbClr val="FFFFFF"/>
                </a:solidFill>
              </a:rPr>
              <a:t> 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251D0-ED85-432F-8797-19BE18E26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577226"/>
            <a:ext cx="6105194" cy="682079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By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NoMoreBlueprints</a:t>
            </a:r>
            <a:endParaRPr lang="es-E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9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EB549-278F-44D0-AA00-346071C1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Pequeño resumen</a:t>
            </a:r>
          </a:p>
        </p:txBody>
      </p:sp>
      <p:sp>
        <p:nvSpPr>
          <p:cNvPr id="1033" name="Freeform: Shape 138">
            <a:extLst>
              <a:ext uri="{FF2B5EF4-FFF2-40B4-BE49-F238E27FC236}">
                <a16:creationId xmlns:a16="http://schemas.microsoft.com/office/drawing/2014/main" id="{83FA766D-3260-4E0A-9E7F-A2C93DFF1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C8BB209B-367B-4ED6-A0D0-05EF56165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r="1" b="118"/>
          <a:stretch/>
        </p:blipFill>
        <p:spPr bwMode="auto">
          <a:xfrm>
            <a:off x="20" y="413156"/>
            <a:ext cx="393342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40">
            <a:extLst>
              <a:ext uri="{FF2B5EF4-FFF2-40B4-BE49-F238E27FC236}">
                <a16:creationId xmlns:a16="http://schemas.microsoft.com/office/drawing/2014/main" id="{CB435A06-5FFD-4CF8-BE06-3796EC42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Resultado de imagen de halcon milenario png">
            <a:extLst>
              <a:ext uri="{FF2B5EF4-FFF2-40B4-BE49-F238E27FC236}">
                <a16:creationId xmlns:a16="http://schemas.microsoft.com/office/drawing/2014/main" id="{3BF8CFF7-FE71-4481-81E4-9D32B4376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" r="-5" b="2733"/>
          <a:stretch/>
        </p:blipFill>
        <p:spPr bwMode="auto">
          <a:xfrm>
            <a:off x="4518135" y="10"/>
            <a:ext cx="3236976" cy="299514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E10DA6E-C3FF-4539-BF84-4775BB7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Resultado de imagen de Politica">
            <a:extLst>
              <a:ext uri="{FF2B5EF4-FFF2-40B4-BE49-F238E27FC236}">
                <a16:creationId xmlns:a16="http://schemas.microsoft.com/office/drawing/2014/main" id="{7C3FBCA8-0AA7-4C0D-8009-32F2BE4DB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8" r="31856" b="-2"/>
          <a:stretch/>
        </p:blipFill>
        <p:spPr bwMode="auto">
          <a:xfrm>
            <a:off x="8967592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3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32BF-3A40-44D2-B97B-7F6D4B97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>
            <a:noAutofit/>
          </a:bodyPr>
          <a:lstStyle/>
          <a:p>
            <a:r>
              <a:rPr lang="es-ES" sz="4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CONSEGUIDO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6C7F9C-FBB1-40F7-92EA-AB7A3666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656013"/>
            <a:ext cx="3148013" cy="2486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A74403-8A20-4D66-A9FB-D18F2CC6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656013"/>
            <a:ext cx="1219200" cy="2486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79E6F3-5D83-40B6-9D7B-79342B9BB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25" y="3459163"/>
            <a:ext cx="2871788" cy="26844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AD71D4-CB6A-4202-8CFA-3E4A72FD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525" y="709613"/>
            <a:ext cx="2871788" cy="2667000"/>
          </a:xfrm>
          <a:prstGeom prst="rect">
            <a:avLst/>
          </a:prstGeom>
        </p:spPr>
      </p:pic>
      <p:pic>
        <p:nvPicPr>
          <p:cNvPr id="4098" name="Picture 2" descr="Resultado de imagen de Tiled png">
            <a:extLst>
              <a:ext uri="{FF2B5EF4-FFF2-40B4-BE49-F238E27FC236}">
                <a16:creationId xmlns:a16="http://schemas.microsoft.com/office/drawing/2014/main" id="{2C3EFCE7-EDE2-4A7A-8064-602E306E4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09613"/>
            <a:ext cx="4449763" cy="2863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8782-970C-4370-8397-95000A2E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08" y="4803391"/>
            <a:ext cx="6638806" cy="12924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9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Problemas</a:t>
            </a:r>
            <a:endParaRPr lang="en-US" sz="9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A24123A-922D-4492-8D28-7F7977902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35" r="-2" b="1803"/>
          <a:stretch/>
        </p:blipFill>
        <p:spPr>
          <a:xfrm>
            <a:off x="20" y="1"/>
            <a:ext cx="4848284" cy="43594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854757-DB45-485A-B340-2EA9B813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" r="5978" b="-1"/>
          <a:stretch/>
        </p:blipFill>
        <p:spPr>
          <a:xfrm>
            <a:off x="4972050" y="-1"/>
            <a:ext cx="7216902" cy="4359440"/>
          </a:xfrm>
          <a:prstGeom prst="rect">
            <a:avLst/>
          </a:prstGeom>
        </p:spPr>
      </p:pic>
      <p:pic>
        <p:nvPicPr>
          <p:cNvPr id="2054" name="Picture 6" descr="Resultado de imagen de Emoji sudando png">
            <a:extLst>
              <a:ext uri="{FF2B5EF4-FFF2-40B4-BE49-F238E27FC236}">
                <a16:creationId xmlns:a16="http://schemas.microsoft.com/office/drawing/2014/main" id="{440620FF-FECA-437E-9D19-81A6C66FF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6" r="-3" b="23262"/>
          <a:stretch/>
        </p:blipFill>
        <p:spPr bwMode="auto">
          <a:xfrm>
            <a:off x="6793205" y="4359439"/>
            <a:ext cx="4848284" cy="23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5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 descr="Resultado de imagen de makeup png">
            <a:extLst>
              <a:ext uri="{FF2B5EF4-FFF2-40B4-BE49-F238E27FC236}">
                <a16:creationId xmlns:a16="http://schemas.microsoft.com/office/drawing/2014/main" id="{A317444D-075E-46CE-B370-055B15EC9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5" r="1" b="4712"/>
          <a:stretch/>
        </p:blipFill>
        <p:spPr bwMode="auto">
          <a:xfrm>
            <a:off x="-3469710" y="0"/>
            <a:ext cx="12192000" cy="6855958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B9BC60-3B2B-4CFD-9202-3B98DAB8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5" y="5540425"/>
            <a:ext cx="6076368" cy="20763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b="1" kern="1200" spc="3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8000" b="1" kern="1200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Resultado de imagen de thanos escena equilibrio">
            <a:extLst>
              <a:ext uri="{FF2B5EF4-FFF2-40B4-BE49-F238E27FC236}">
                <a16:creationId xmlns:a16="http://schemas.microsoft.com/office/drawing/2014/main" id="{DA04880D-7389-420A-824D-62DCE5403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4" r="20036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6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59029-FAA9-43FA-AAA3-171A4E5D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EDF497A-1BAE-45DD-A8C8-5E60F429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77" y="492573"/>
            <a:ext cx="5955234" cy="58807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C8909A-B3FC-4A40-84FF-1C07741F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15" y="1685393"/>
            <a:ext cx="3401863" cy="34872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8D10E9-DF3E-4264-83DE-AFC48F11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795" y="735296"/>
            <a:ext cx="4243184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6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Save your Son</vt:lpstr>
      <vt:lpstr>Pequeño resumen</vt:lpstr>
      <vt:lpstr>CONSEGUIDO</vt:lpstr>
      <vt:lpstr>Problemas</vt:lpstr>
      <vt:lpstr>Objetivo final</vt:lpstr>
      <vt:lpstr>Información de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your Son</dc:title>
  <dc:creator>agustin moure</dc:creator>
  <cp:lastModifiedBy>agustin moure</cp:lastModifiedBy>
  <cp:revision>2</cp:revision>
  <dcterms:created xsi:type="dcterms:W3CDTF">2019-11-17T13:48:10Z</dcterms:created>
  <dcterms:modified xsi:type="dcterms:W3CDTF">2019-11-18T15:34:33Z</dcterms:modified>
</cp:coreProperties>
</file>