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E64C-0D4B-4480-8195-308DB28257E6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30D6-8EA2-4C00-B3EC-89599FBE3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97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C30D6-8EA2-4C00-B3EC-89599FBE39E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33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07431-8F7D-412A-A3B3-4A36C7AB9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608C7C-3BBF-482E-9967-F9CB86787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0AF28-B0A7-44BE-8CE1-7F90393B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A8509-EEA3-44E8-ABE8-2B09ADAD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1A0B2-6AF4-4A62-9DA2-62BF7C39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33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E4566-2AC1-4AA8-8D25-AEA92487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34CBB6-A6CB-48F3-8E73-A1C440499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2950F-AE8B-438A-A586-8EEF4829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4B39D-A2F0-4460-9028-359781B1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E1203A-809E-4935-A363-CDA603B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2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83FB17-6240-49B7-9BF8-EFDF23F89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E4E9EE-AE61-4BBF-A1B4-C90EA366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3C9C9-385F-4DC0-B40D-D1955854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8DC70-D3C0-41E4-A32C-AB5B8D40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3F7B0-CA82-47E3-BC67-518FB53C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4294C-90D3-4759-91C3-BD3B32D7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9AAA0-8BC2-4294-9DA4-1F40C994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79E79-AE93-45A2-A2CE-FDC9CEF7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62BD2-92C2-46F8-A682-A7BF51B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60FCD-6882-44C2-98FC-70937D18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3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4203-7746-4935-A5FE-4E7189FE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9A69F-A949-4452-977D-6AC0E38A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56D7E-555F-44A8-B15A-9321CCCF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5A42D-628B-483F-B19E-9F7C2CA4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92FDDD-3446-41C7-8E2F-AF56BD7A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8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6E308-F316-4571-A49A-CED49CA1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E916C-FB58-48CF-B1CE-EAD8970F8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65FCDE-0101-4181-9A48-0474E3D09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D676AA-921A-4D19-AC88-FF33C86D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44B742-AC7B-4FCA-85E3-788A1814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164659-92E1-42E6-9178-05462CC8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35C36-D6D8-4BB8-859E-DDF786E6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17C26-6269-4907-9054-E34C73AD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6359CC-658A-4684-B7C5-61688DAA2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2E7EEE-09C4-4EBE-9CA7-CD8EF7A2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B69A59-C72A-47BA-BAD5-D5FBDAEFC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B88BFC-BE02-4F5C-A410-596367B6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113E2F-58E2-41A5-A86C-6377D58E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EBC768-8085-4C4A-B3FF-7239A790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22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CD976-2D83-4D50-BABA-E2B9D013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35F32E-5428-422B-AB87-A586941D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B2D3EE-D118-4D95-847C-92D8D65F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2782E1-8E45-467D-B057-0C472436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7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5ADAE4-9EB4-482B-B93F-433EDDA5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5C962A-BA76-4F70-AD2F-95172044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1DAC8F-B8DD-4DB4-AF0E-DEB537C7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07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78F1B-9984-4EB5-94B7-F7427C50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D04CC-B73D-4465-904B-D14D8888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EFFA3-999C-4C79-AE1D-EC6760E9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9CE7-581B-43B6-8940-87B54852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14A131-610D-4C5F-A9BA-B04D9785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FE8C30-05EC-448B-8BA4-149B271F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8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D888F-52D8-4F16-BA6E-BBB35731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F68947-D3B3-4125-8F4E-CEDC6422F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E8BA47-8FC8-4CF0-870F-F56BDB9F5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34F51A-CE5A-41B4-9138-721A3ECA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94A27-C900-4976-8174-29AE87C4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85DFE0-9678-42DB-A37C-F518C195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3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DAF2C6-A3B7-4145-B9C9-5E20CA85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537C17-E67D-4C6D-870A-5D434ED6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7BA4D6-DBF9-4659-B65E-D1E0943A9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597B-4F27-4564-81F3-D0DA727D9FE0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3B476-48FF-4295-B720-A5CE6129B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2B5F0C-A4FB-424B-AB98-E6B02A573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D4B9B-7C2C-4861-BAD9-1212E86C8B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34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0DF92A-1ECA-4811-8C81-5354181D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Save your Son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C3575C-BB2D-4E13-9E5C-7F4017B6B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By No More Blueprints</a:t>
            </a:r>
          </a:p>
          <a:p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9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tilemap pokemon">
            <a:extLst>
              <a:ext uri="{FF2B5EF4-FFF2-40B4-BE49-F238E27FC236}">
                <a16:creationId xmlns:a16="http://schemas.microsoft.com/office/drawing/2014/main" id="{D79B17AC-8FC2-48EF-AB8D-417EBE5A9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8" r="1" b="22745"/>
          <a:stretch/>
        </p:blipFill>
        <p:spPr bwMode="auto">
          <a:xfrm>
            <a:off x="-8" y="-7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E150FC-30E5-4972-90AC-B94A7B4AE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07335"/>
            <a:ext cx="6455833" cy="1497998"/>
          </a:xfrm>
        </p:spPr>
        <p:txBody>
          <a:bodyPr anchor="t">
            <a:normAutofit/>
          </a:bodyPr>
          <a:lstStyle/>
          <a:p>
            <a:pPr algn="l"/>
            <a:r>
              <a:rPr lang="es-ES" sz="4800"/>
              <a:t>Conseguido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ABB327-1A43-4260-BDDB-3BB4D2B5A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2031" r="12028" b="-4"/>
          <a:stretch/>
        </p:blipFill>
        <p:spPr>
          <a:xfrm>
            <a:off x="3639395" y="10"/>
            <a:ext cx="4023360" cy="298023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882327-366B-46A2-AD67-2390EFED4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56" r="22356" b="2"/>
          <a:stretch/>
        </p:blipFill>
        <p:spPr>
          <a:xfrm>
            <a:off x="7816904" y="1584501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490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FE2C7-573F-4F2E-9EB7-6AC22355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Eliminado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Resultado de imagen de siempre hay tiempo para una cerveza con un amigo">
            <a:extLst>
              <a:ext uri="{FF2B5EF4-FFF2-40B4-BE49-F238E27FC236}">
                <a16:creationId xmlns:a16="http://schemas.microsoft.com/office/drawing/2014/main" id="{49462443-1B69-4A4C-A145-789A91D8C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159" r="2" b="6597"/>
          <a:stretch/>
        </p:blipFill>
        <p:spPr bwMode="auto">
          <a:xfrm>
            <a:off x="317635" y="321733"/>
            <a:ext cx="4160452" cy="587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catapulta">
            <a:extLst>
              <a:ext uri="{FF2B5EF4-FFF2-40B4-BE49-F238E27FC236}">
                <a16:creationId xmlns:a16="http://schemas.microsoft.com/office/drawing/2014/main" id="{67A42FF7-6676-4C11-9E92-B3B077159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1" r="2" b="28969"/>
          <a:stretch/>
        </p:blipFill>
        <p:spPr bwMode="auto">
          <a:xfrm>
            <a:off x="4654296" y="299363"/>
            <a:ext cx="7217085" cy="3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4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ADCE2-BCD3-4287-B2B8-875F31A3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Editado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Resultado de imagen de hookgun">
            <a:extLst>
              <a:ext uri="{FF2B5EF4-FFF2-40B4-BE49-F238E27FC236}">
                <a16:creationId xmlns:a16="http://schemas.microsoft.com/office/drawing/2014/main" id="{0E631904-6114-4249-B54E-36F2E5D6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795681"/>
            <a:ext cx="5455917" cy="325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sultado de imagen de portalgun">
            <a:extLst>
              <a:ext uri="{FF2B5EF4-FFF2-40B4-BE49-F238E27FC236}">
                <a16:creationId xmlns:a16="http://schemas.microsoft.com/office/drawing/2014/main" id="{ED428857-5D39-4AA3-8F07-1484B086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884340"/>
            <a:ext cx="5455917" cy="308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7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04F18-2ABD-48CB-9D84-FF35010C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4" y="236064"/>
            <a:ext cx="4703999" cy="6385871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Información</a:t>
            </a:r>
            <a:br>
              <a:rPr lang="es-ES" sz="6600" dirty="0">
                <a:solidFill>
                  <a:schemeClr val="bg1"/>
                </a:solidFill>
              </a:rPr>
            </a:br>
            <a:r>
              <a:rPr lang="es-ES" sz="6600" dirty="0">
                <a:solidFill>
                  <a:schemeClr val="bg1"/>
                </a:solidFill>
              </a:rPr>
              <a:t>de</a:t>
            </a:r>
            <a:br>
              <a:rPr lang="es-ES" sz="6600" dirty="0">
                <a:solidFill>
                  <a:schemeClr val="bg1"/>
                </a:solidFill>
              </a:rPr>
            </a:br>
            <a:r>
              <a:rPr lang="es-ES" sz="6600" dirty="0">
                <a:solidFill>
                  <a:schemeClr val="bg1"/>
                </a:solidFill>
              </a:rPr>
              <a:t>Contacto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85FE4D-8E33-4309-A3B3-8411F1EE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77" y="492573"/>
            <a:ext cx="5955234" cy="58807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32E66F-E0DA-430C-83D1-5E10B0BE4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15" y="1685393"/>
            <a:ext cx="3401863" cy="3487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E54769-30B6-4783-8F7F-F50BFEFC7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795" y="735296"/>
            <a:ext cx="4243184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0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Office PowerPoint</Application>
  <PresentationFormat>Panorámica</PresentationFormat>
  <Paragraphs>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Save your Son</vt:lpstr>
      <vt:lpstr>Conseguido</vt:lpstr>
      <vt:lpstr>Eliminado</vt:lpstr>
      <vt:lpstr>Editado</vt:lpstr>
      <vt:lpstr>Información de Contacto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your Son</dc:title>
  <dc:creator>agustin moure</dc:creator>
  <cp:lastModifiedBy>agustin moure</cp:lastModifiedBy>
  <cp:revision>3</cp:revision>
  <dcterms:created xsi:type="dcterms:W3CDTF">2019-12-15T20:26:26Z</dcterms:created>
  <dcterms:modified xsi:type="dcterms:W3CDTF">2019-12-15T21:08:07Z</dcterms:modified>
</cp:coreProperties>
</file>