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7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E0E9-A990-463A-A65E-E79F48F8F9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7D08-9E61-48E5-9573-977F5EF4E9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JS-Actividad Clase </a:t>
            </a:r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060175" y="1997837"/>
            <a:ext cx="105752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smtClean="0"/>
              <a:t>Utilice el archivo </a:t>
            </a:r>
            <a:r>
              <a:rPr lang="es-ES" sz="4000" dirty="0"/>
              <a:t>HTML </a:t>
            </a:r>
            <a:r>
              <a:rPr lang="es-ES" sz="4000" dirty="0" smtClean="0"/>
              <a:t> </a:t>
            </a:r>
            <a:r>
              <a:rPr lang="es-ES" sz="4000" dirty="0" smtClean="0"/>
              <a:t>index.html. Agregue su nombre con un h1. </a:t>
            </a:r>
            <a:endParaRPr lang="es-ES" sz="4000" dirty="0" smtClean="0"/>
          </a:p>
          <a:p>
            <a:endParaRPr lang="es-ES" sz="4000" dirty="0"/>
          </a:p>
          <a:p>
            <a:pPr fontAlgn="base"/>
            <a:r>
              <a:rPr lang="es-ES" sz="4000" dirty="0" smtClean="0"/>
              <a:t>Agregue un </a:t>
            </a:r>
            <a:r>
              <a:rPr lang="es-ES" sz="4000" dirty="0" err="1" smtClean="0"/>
              <a:t>ol</a:t>
            </a:r>
            <a:r>
              <a:rPr lang="es-ES" sz="4000" dirty="0" smtClean="0"/>
              <a:t> y 3 li, cuyo texto sea ítem 1, item2 e ítem 3. Agregue el li con </a:t>
            </a:r>
            <a:r>
              <a:rPr lang="es-ES" sz="4000" dirty="0" err="1" smtClean="0"/>
              <a:t>document.createElement</a:t>
            </a:r>
            <a:r>
              <a:rPr lang="es-ES" sz="4000" dirty="0" smtClean="0"/>
              <a:t>()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84563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JS-Actividad Clase 4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431235" y="1789043"/>
            <a:ext cx="99225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/>
              <a:t>Utilice el archivo HTML  toggle.html e incluya código JS con las etiquetas &lt;script&gt;&lt;/script&gt;. </a:t>
            </a:r>
          </a:p>
          <a:p>
            <a:endParaRPr lang="es-ES" sz="4000" dirty="0"/>
          </a:p>
          <a:p>
            <a:pPr fontAlgn="base"/>
            <a:r>
              <a:rPr lang="es-ES" sz="4000" dirty="0"/>
              <a:t>Manipule un botón y utilice el método </a:t>
            </a:r>
            <a:r>
              <a:rPr lang="es-ES" sz="4000" dirty="0" err="1"/>
              <a:t>toggle</a:t>
            </a:r>
            <a:r>
              <a:rPr lang="es-ES" sz="4000" dirty="0"/>
              <a:t>() para resaltar el texto  de un párrafo en negrita,  y luego  con el mismo botón deshaga  el cambio.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84559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JS-Actividad Clase 4</vt:lpstr>
      <vt:lpstr>JS-Actividad Clase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JS-Actividad Clase 5</dc:title>
  <dc:creator>Diego</dc:creator>
  <cp:lastModifiedBy>Diego</cp:lastModifiedBy>
  <cp:revision>5</cp:revision>
  <dcterms:created xsi:type="dcterms:W3CDTF">2022-06-29T00:05:22Z</dcterms:created>
  <dcterms:modified xsi:type="dcterms:W3CDTF">2023-05-24T21:13:49Z</dcterms:modified>
</cp:coreProperties>
</file>