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2" r:id="rId3"/>
    <p:sldId id="258" r:id="rId4"/>
    <p:sldId id="271" r:id="rId5"/>
    <p:sldId id="262" r:id="rId6"/>
    <p:sldId id="293" r:id="rId7"/>
    <p:sldId id="297" r:id="rId8"/>
    <p:sldId id="298" r:id="rId9"/>
    <p:sldId id="29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813C-B08E-4112-9D5C-482231770A4A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DF87-F129-484B-B531-694D4D0407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64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3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Please observe: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array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date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null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undefined variable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variable that has not been assigned a value is also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9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Please observe: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array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date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null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undefined variable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variable that has not been assigned a value is also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894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Please observe: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array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date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null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undefined variable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variable that has not been assigned a value is also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453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3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46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92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683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79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20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75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28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5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6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15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6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9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6DC1-C78B-4B1C-B8BD-3A5D0BAF5917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38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23b4ff7adca849afe000035" TargetMode="External"/><Relationship Id="rId2" Type="http://schemas.openxmlformats.org/officeDocument/2006/relationships/hyperlink" Target="https://www.codewars.com/kata/59ca8e8e1a68b7de740001f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wars.com/kata/55f73be6e12baaa5900000d4" TargetMode="External"/><Relationship Id="rId5" Type="http://schemas.openxmlformats.org/officeDocument/2006/relationships/hyperlink" Target="https://www.codewars.com/kata/523b623152af8a30c6000027" TargetMode="External"/><Relationship Id="rId4" Type="http://schemas.openxmlformats.org/officeDocument/2006/relationships/hyperlink" Target="https://www.codewars.com/kata/523b66342d0c301ae400003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war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hackerran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70A3-92FD-4DD8-B7C8-D053CA8A3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2332-9EBF-4F53-A74A-DCF8C38C4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Agustian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67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Hello World</a:t>
            </a:r>
            <a:endParaRPr lang="en-US" dirty="0">
              <a:solidFill>
                <a:schemeClr val="bg2">
                  <a:lumMod val="2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https://www.codewars.com/kata/523b4ff7adca849afe000035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2. Multiple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9CA3C"/>
                </a:solidFill>
                <a:hlinkClick r:id="rId4"/>
              </a:rPr>
              <a:t>https://www.codewars.com/kata/523b66342d0c301ae400003b</a:t>
            </a:r>
            <a:endParaRPr lang="en-US" dirty="0">
              <a:solidFill>
                <a:srgbClr val="99CA3C"/>
              </a:solidFill>
            </a:endParaRPr>
          </a:p>
          <a:p>
            <a:endParaRPr lang="en-US" dirty="0"/>
          </a:p>
          <a:p>
            <a:r>
              <a:rPr lang="en-US" dirty="0"/>
              <a:t>3. Square</a:t>
            </a:r>
          </a:p>
          <a:p>
            <a:r>
              <a:rPr lang="en-US" dirty="0">
                <a:hlinkClick r:id="rId5"/>
              </a:rPr>
              <a:t>https://www.codewars.com/kata/523b623152af8a30c6000027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Multiple Parameter</a:t>
            </a:r>
          </a:p>
          <a:p>
            <a:r>
              <a:rPr lang="en-US" dirty="0">
                <a:hlinkClick r:id="rId6"/>
              </a:rPr>
              <a:t>https://www.codewars.com/kata/55f73be6e12baaa5900000d4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C13-812C-4C67-9501-890CB8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FF71-4B9E-49D1-9842-14ED1C71D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02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318-CC0D-42B2-88C0-C10C09E9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8274-F5B9-44F1-8897-0B8134562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21410"/>
            <a:ext cx="8758897" cy="4419951"/>
          </a:xfrm>
        </p:spPr>
        <p:txBody>
          <a:bodyPr/>
          <a:lstStyle/>
          <a:p>
            <a:r>
              <a:rPr lang="en-US" dirty="0">
                <a:hlinkClick r:id="rId3"/>
              </a:rPr>
              <a:t>www.codewars.com</a:t>
            </a:r>
            <a:endParaRPr lang="en-US" dirty="0"/>
          </a:p>
          <a:p>
            <a:r>
              <a:rPr lang="en-US" dirty="0"/>
              <a:t>Kyu 2 - 4</a:t>
            </a:r>
          </a:p>
          <a:p>
            <a:endParaRPr lang="en-US" dirty="0"/>
          </a:p>
          <a:p>
            <a:r>
              <a:rPr lang="en-ID" dirty="0">
                <a:hlinkClick r:id="rId4"/>
              </a:rPr>
              <a:t>www.hackerrank.com</a:t>
            </a:r>
            <a:endParaRPr lang="en-ID" dirty="0"/>
          </a:p>
          <a:p>
            <a:r>
              <a:rPr lang="en-ID" dirty="0"/>
              <a:t>Mid rank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63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1CEB-713C-43A8-935B-39575782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Algorithm </a:t>
            </a:r>
            <a:br>
              <a:rPr lang="en-US" dirty="0"/>
            </a:br>
            <a:r>
              <a:rPr lang="en-US" dirty="0"/>
              <a:t>Programming Concept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D49B-1FE2-4D06-9B4A-33400FEC4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95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Programming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A8A7-E524-4871-8B5E-B8DA9AD0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911"/>
            <a:ext cx="8596668" cy="5184743"/>
          </a:xfrm>
        </p:spPr>
        <p:txBody>
          <a:bodyPr>
            <a:noAutofit/>
          </a:bodyPr>
          <a:lstStyle/>
          <a:p>
            <a:r>
              <a:rPr lang="en-ID" dirty="0"/>
              <a:t>Algorithm : Logic step to solve problem</a:t>
            </a:r>
          </a:p>
          <a:p>
            <a:endParaRPr lang="en-ID" dirty="0"/>
          </a:p>
          <a:p>
            <a:r>
              <a:rPr lang="en-ID" dirty="0"/>
              <a:t>Problem solving : Problem + Algorithm</a:t>
            </a:r>
          </a:p>
          <a:p>
            <a:endParaRPr lang="en-ID" dirty="0"/>
          </a:p>
          <a:p>
            <a:r>
              <a:rPr lang="en-ID" dirty="0"/>
              <a:t>Program : Programming Language + Algorithm</a:t>
            </a:r>
          </a:p>
          <a:p>
            <a:endParaRPr lang="en-ID" dirty="0"/>
          </a:p>
          <a:p>
            <a:r>
              <a:rPr lang="en-ID" dirty="0"/>
              <a:t>Programming : Make Program with programming language</a:t>
            </a:r>
          </a:p>
          <a:p>
            <a:endParaRPr lang="en-ID" dirty="0"/>
          </a:p>
          <a:p>
            <a:r>
              <a:rPr lang="en-ID" dirty="0"/>
              <a:t>Programming Language : Computer Language</a:t>
            </a:r>
          </a:p>
        </p:txBody>
      </p:sp>
    </p:spTree>
    <p:extLst>
      <p:ext uri="{BB962C8B-B14F-4D97-AF65-F5344CB8AC3E}">
        <p14:creationId xmlns:p14="http://schemas.microsoft.com/office/powerpoint/2010/main" val="42029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Programming Concept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A8A7-E524-4871-8B5E-B8DA9AD0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911"/>
            <a:ext cx="8596668" cy="5184743"/>
          </a:xfrm>
        </p:spPr>
        <p:txBody>
          <a:bodyPr>
            <a:noAutofit/>
          </a:bodyPr>
          <a:lstStyle/>
          <a:p>
            <a:r>
              <a:rPr lang="en-ID" dirty="0"/>
              <a:t>Programming Concept:</a:t>
            </a:r>
          </a:p>
          <a:p>
            <a:r>
              <a:rPr lang="en-ID" dirty="0"/>
              <a:t>Input : Input from user, keyboard, parameter, Etc</a:t>
            </a:r>
          </a:p>
          <a:p>
            <a:r>
              <a:rPr lang="en-ID" dirty="0"/>
              <a:t>Process : Calculate, Comparing, Sorting, Searching, Etc</a:t>
            </a:r>
          </a:p>
          <a:p>
            <a:r>
              <a:rPr lang="en-ID" dirty="0"/>
              <a:t>Output : Result of the process must be store or show</a:t>
            </a:r>
          </a:p>
          <a:p>
            <a:endParaRPr lang="en-ID" dirty="0"/>
          </a:p>
          <a:p>
            <a:r>
              <a:rPr lang="en-ID" dirty="0"/>
              <a:t>Programming flow:</a:t>
            </a:r>
          </a:p>
          <a:p>
            <a:r>
              <a:rPr lang="en-ID" dirty="0"/>
              <a:t>Start</a:t>
            </a:r>
          </a:p>
          <a:p>
            <a:r>
              <a:rPr lang="en-ID" dirty="0"/>
              <a:t>Data preparation</a:t>
            </a:r>
          </a:p>
          <a:p>
            <a:r>
              <a:rPr lang="en-ID" dirty="0"/>
              <a:t>Data Input</a:t>
            </a:r>
          </a:p>
          <a:p>
            <a:r>
              <a:rPr lang="en-ID" dirty="0"/>
              <a:t>Data Process (Calculation, Iteration, Condition)</a:t>
            </a:r>
          </a:p>
          <a:p>
            <a:r>
              <a:rPr lang="en-ID" dirty="0"/>
              <a:t>Data Output</a:t>
            </a:r>
          </a:p>
          <a:p>
            <a:r>
              <a:rPr lang="en-ID" dirty="0"/>
              <a:t>Finish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4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A62F-3560-4F22-81A5-F9D3BA94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en-US" dirty="0"/>
              <a:t>Algorithm 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DD84-2910-4609-A02F-33ECC64BB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87624"/>
            <a:ext cx="4184035" cy="4753737"/>
          </a:xfrm>
        </p:spPr>
        <p:txBody>
          <a:bodyPr>
            <a:normAutofit lnSpcReduction="10000"/>
          </a:bodyPr>
          <a:lstStyle/>
          <a:p>
            <a:r>
              <a:rPr lang="en-ID" sz="1800" dirty="0"/>
              <a:t>How to cook fried rice:</a:t>
            </a:r>
          </a:p>
          <a:p>
            <a:r>
              <a:rPr lang="en-ID" sz="1800" dirty="0"/>
              <a:t>Start</a:t>
            </a:r>
          </a:p>
          <a:p>
            <a:r>
              <a:rPr lang="en-ID" sz="1800" dirty="0"/>
              <a:t>Prepare rice, salt, onion, garlic, soy sauce, chili, oil</a:t>
            </a:r>
          </a:p>
          <a:p>
            <a:r>
              <a:rPr lang="en-ID" sz="1800" dirty="0"/>
              <a:t>Chop onion</a:t>
            </a:r>
          </a:p>
          <a:p>
            <a:r>
              <a:rPr lang="en-ID" sz="1800" dirty="0"/>
              <a:t>Chop garlic</a:t>
            </a:r>
          </a:p>
          <a:p>
            <a:r>
              <a:rPr lang="en-ID" sz="1800" dirty="0"/>
              <a:t>Chop chili</a:t>
            </a:r>
          </a:p>
          <a:p>
            <a:r>
              <a:rPr lang="en-ID" sz="1800" dirty="0"/>
              <a:t>Turn on the stove</a:t>
            </a:r>
          </a:p>
          <a:p>
            <a:r>
              <a:rPr lang="en-ID" sz="1800" dirty="0"/>
              <a:t>Put pan on the stove</a:t>
            </a:r>
          </a:p>
          <a:p>
            <a:r>
              <a:rPr lang="en-ID" sz="1800" dirty="0"/>
              <a:t>Put oil in the pan</a:t>
            </a:r>
          </a:p>
          <a:p>
            <a:r>
              <a:rPr lang="en-ID" sz="1800" dirty="0"/>
              <a:t>Wait 20 second</a:t>
            </a:r>
          </a:p>
          <a:p>
            <a:r>
              <a:rPr lang="en-ID" sz="1800" dirty="0"/>
              <a:t>Put onion in the pan</a:t>
            </a:r>
          </a:p>
          <a:p>
            <a:r>
              <a:rPr lang="en-ID" sz="1800" dirty="0"/>
              <a:t>Put garlic in the pan</a:t>
            </a: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6D66-94F6-4FE9-BBDE-717A844A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287625"/>
            <a:ext cx="4184034" cy="4753738"/>
          </a:xfrm>
        </p:spPr>
        <p:txBody>
          <a:bodyPr>
            <a:normAutofit lnSpcReduction="10000"/>
          </a:bodyPr>
          <a:lstStyle/>
          <a:p>
            <a:r>
              <a:rPr lang="en-ID" sz="1800" dirty="0"/>
              <a:t>Put chili in the pan</a:t>
            </a:r>
          </a:p>
          <a:p>
            <a:r>
              <a:rPr lang="en-ID" sz="1800" dirty="0"/>
              <a:t>Wait 30 second</a:t>
            </a:r>
          </a:p>
          <a:p>
            <a:r>
              <a:rPr lang="en-ID" sz="1800" dirty="0"/>
              <a:t>Put rice in the pan</a:t>
            </a:r>
          </a:p>
          <a:p>
            <a:r>
              <a:rPr lang="en-ID" sz="1800" dirty="0"/>
              <a:t>Stir rice in the pan for 1 minutes</a:t>
            </a:r>
          </a:p>
          <a:p>
            <a:r>
              <a:rPr lang="en-ID" sz="1800" dirty="0"/>
              <a:t>Put soy sauce in the pan</a:t>
            </a:r>
          </a:p>
          <a:p>
            <a:r>
              <a:rPr lang="en-ID" sz="1800" dirty="0"/>
              <a:t>Put salt in the pan</a:t>
            </a:r>
          </a:p>
          <a:p>
            <a:r>
              <a:rPr lang="en-ID" sz="1800" dirty="0"/>
              <a:t>Stir rice in the pan for 30 second</a:t>
            </a:r>
          </a:p>
          <a:p>
            <a:r>
              <a:rPr lang="en-ID" sz="1800" dirty="0"/>
              <a:t>Turn off the stove</a:t>
            </a:r>
          </a:p>
          <a:p>
            <a:r>
              <a:rPr lang="en-ID" dirty="0"/>
              <a:t>Move rice in the pan to plate</a:t>
            </a:r>
          </a:p>
          <a:p>
            <a:r>
              <a:rPr lang="en-ID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5428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1CEB-713C-43A8-935B-39575782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D49B-1FE2-4D06-9B4A-33400FEC4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09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Programming Language </a:t>
            </a:r>
            <a:r>
              <a:rPr lang="en-US" dirty="0" err="1"/>
              <a:t>Stucture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A8A7-E524-4871-8B5E-B8DA9AD0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911"/>
            <a:ext cx="8596668" cy="5184743"/>
          </a:xfrm>
        </p:spPr>
        <p:txBody>
          <a:bodyPr>
            <a:noAutofit/>
          </a:bodyPr>
          <a:lstStyle/>
          <a:p>
            <a:r>
              <a:rPr lang="en-ID" dirty="0"/>
              <a:t>Variable : Medium / Space / Container</a:t>
            </a:r>
          </a:p>
          <a:p>
            <a:r>
              <a:rPr lang="en-ID" dirty="0"/>
              <a:t>Syntax : Set of rules</a:t>
            </a:r>
          </a:p>
          <a:p>
            <a:r>
              <a:rPr lang="en-ID" dirty="0"/>
              <a:t>Statement : Instructions</a:t>
            </a:r>
          </a:p>
          <a:p>
            <a:r>
              <a:rPr lang="en-ID" dirty="0"/>
              <a:t>Function : Block of code</a:t>
            </a:r>
          </a:p>
          <a:p>
            <a:r>
              <a:rPr lang="en-ID" dirty="0"/>
              <a:t>Output / Console : Show statement / variable / function to console</a:t>
            </a:r>
          </a:p>
          <a:p>
            <a:r>
              <a:rPr lang="en-ID" dirty="0"/>
              <a:t>Comment : Comment / Statement that will not execute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Reference</a:t>
            </a:r>
          </a:p>
          <a:p>
            <a:r>
              <a:rPr lang="en-ID" dirty="0">
                <a:hlinkClick r:id="rId3"/>
              </a:rPr>
              <a:t>https://www.w3schools.com/js/default</a:t>
            </a:r>
            <a:r>
              <a:rPr lang="en-ID">
                <a:hlinkClick r:id="rId3"/>
              </a:rPr>
              <a:t>.asp</a:t>
            </a:r>
            <a:endParaRPr lang="en-ID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58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4308</TotalTime>
  <Words>531</Words>
  <Application>Microsoft Office PowerPoint</Application>
  <PresentationFormat>Widescreen</PresentationFormat>
  <Paragraphs>104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Verdana</vt:lpstr>
      <vt:lpstr>Wingdings 3</vt:lpstr>
      <vt:lpstr>Facet</vt:lpstr>
      <vt:lpstr>INTRODUCTION</vt:lpstr>
      <vt:lpstr>GOAL</vt:lpstr>
      <vt:lpstr>OUR GOAL</vt:lpstr>
      <vt:lpstr>Programming Algorithm  Programming Concept</vt:lpstr>
      <vt:lpstr>Programming Algorithm</vt:lpstr>
      <vt:lpstr>Programming Concept</vt:lpstr>
      <vt:lpstr>Algorithm Example</vt:lpstr>
      <vt:lpstr>Programming Language</vt:lpstr>
      <vt:lpstr>Programming Language Stucture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 AKBAR</dc:creator>
  <cp:lastModifiedBy>rede AKBAR</cp:lastModifiedBy>
  <cp:revision>94</cp:revision>
  <dcterms:created xsi:type="dcterms:W3CDTF">2021-02-04T12:30:34Z</dcterms:created>
  <dcterms:modified xsi:type="dcterms:W3CDTF">2021-04-27T14:25:44Z</dcterms:modified>
</cp:coreProperties>
</file>