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9" r:id="rId5"/>
    <p:sldId id="260" r:id="rId6"/>
    <p:sldId id="262" r:id="rId7"/>
    <p:sldId id="27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24" y="-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04B16-2293-4086-8819-0BCBF07BAAA1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175-7564-4AC4-80FB-4A8CCC83B7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135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74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517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3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6506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1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303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4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967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020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081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4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527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735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216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81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408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C0DD-E1FE-4D4C-BE82-4B6F826A276B}" type="datetimeFigureOut">
              <a:rPr lang="en-ID" smtClean="0"/>
              <a:t>03/05/2021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44FCF6-A9E5-4240-9FCB-2DB59A53EF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25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kata/57241e0f440cd279b5000829" TargetMode="External"/><Relationship Id="rId2" Type="http://schemas.openxmlformats.org/officeDocument/2006/relationships/hyperlink" Target="https://www.codewars.com/kata/55d24f55d7dd296eb90000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wars.com/kata/5b077ebdaf15be5c7f00007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kata/58649884a1659ed6cb000072" TargetMode="External"/><Relationship Id="rId2" Type="http://schemas.openxmlformats.org/officeDocument/2006/relationships/hyperlink" Target="https://www.codewars.com/kata/583ade15666df5a64e0000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wars.com/kata/55c933c115a8c426ac000082" TargetMode="External"/><Relationship Id="rId5" Type="http://schemas.openxmlformats.org/officeDocument/2006/relationships/hyperlink" Target="https://www.codewars.com/kata/57356c55867b9b7a60000bd7" TargetMode="External"/><Relationship Id="rId4" Type="http://schemas.openxmlformats.org/officeDocument/2006/relationships/hyperlink" Target="https://www.codewars.com/kata/59ca8e8e1a68b7de740001f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CB89-1571-437C-9925-9EA0F923A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D07C1-0F4D-47F4-9BF2-7D5BCAD08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</a:t>
            </a:r>
            <a:r>
              <a:rPr lang="en-US" dirty="0" err="1"/>
              <a:t>Agustian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749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Practice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/>
              <a:t>Loop Calculate</a:t>
            </a:r>
          </a:p>
          <a:p>
            <a:r>
              <a:rPr lang="en-US" dirty="0">
                <a:hlinkClick r:id="rId2"/>
              </a:rPr>
              <a:t>https://www.codewars.com/kata/55d24f55d7dd296eb9000030</a:t>
            </a:r>
            <a:endParaRPr lang="en-US" dirty="0"/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r>
              <a:rPr lang="en-US" dirty="0">
                <a:hlinkClick r:id="rId3"/>
              </a:rPr>
              <a:t>https://www.codewars.com/kata/57241e0f440cd279b5000829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Count Sheep</a:t>
            </a:r>
          </a:p>
          <a:p>
            <a:r>
              <a:rPr lang="en-US" dirty="0">
                <a:hlinkClick r:id="rId4"/>
              </a:rPr>
              <a:t>https://www.codewars.com/kata/5b077ebdaf15be5c7f000077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PROGRAMMING ALGHORITHM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/>
              <a:t>ALGORITHM CONCEPT: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SEQUENCE / STEP BY STEP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ITERATION / LOOPING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SELECTION / CONDITION</a:t>
            </a:r>
          </a:p>
        </p:txBody>
      </p:sp>
    </p:spTree>
    <p:extLst>
      <p:ext uri="{BB962C8B-B14F-4D97-AF65-F5344CB8AC3E}">
        <p14:creationId xmlns:p14="http://schemas.microsoft.com/office/powerpoint/2010/main" val="387401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PROGRAMMING ALGHORITHM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/>
              <a:t>ALGHORITHM GOAL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Solve The Problem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Smallest Running Time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Computational Efficiency (Clean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323C-49FE-40AD-AA02-D075C386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Alghorithm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508B2-9355-402F-81EE-13EEAE41D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883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SEQUENCE / STEP BY STEP PROCESS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/>
              <a:t>Problem Definition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What is the input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How is the process needed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What is the output</a:t>
            </a:r>
          </a:p>
          <a:p>
            <a:r>
              <a:rPr lang="en-US" dirty="0"/>
              <a:t>Read and understand the problem</a:t>
            </a:r>
          </a:p>
          <a:p>
            <a:r>
              <a:rPr lang="en-US" dirty="0"/>
              <a:t>Try to find how to solve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SELECTION / CONDITIONAL PROCESS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/>
              <a:t>4 selection or conditional syntax in JS: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IF -&gt; Do process when condition is true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ELSE -&gt; Do process when condition is false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ELSE IF -&gt; Do process when previous condition is false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SWITCH -&gt; Do process with many alternative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0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>
            <a:normAutofit/>
          </a:bodyPr>
          <a:lstStyle/>
          <a:p>
            <a:r>
              <a:rPr lang="en-US" dirty="0"/>
              <a:t>EXAMPLE CONDITIONAL PROCESS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/>
              <a:t>Even and Odd Function</a:t>
            </a:r>
          </a:p>
          <a:p>
            <a:r>
              <a:rPr lang="en-US" dirty="0">
                <a:hlinkClick r:id="rId2"/>
              </a:rPr>
              <a:t>https://www.codewars.com/kata/583ade15666df5a64e000058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Trafic</a:t>
            </a:r>
            <a:r>
              <a:rPr lang="en-US" dirty="0"/>
              <a:t> Light</a:t>
            </a:r>
          </a:p>
          <a:p>
            <a:r>
              <a:rPr lang="en-US" dirty="0">
                <a:hlinkClick r:id="rId3"/>
              </a:rPr>
              <a:t>https://www.codewars.com/kata/58649884a1659ed6cb000072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Calculator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99CA3C"/>
                </a:solidFill>
                <a:hlinkClick r:id="rId5"/>
              </a:rPr>
              <a:t>https://www.codewars.com/kata/57356c55867b9b7a60000bd7</a:t>
            </a:r>
            <a:endParaRPr lang="en-US" dirty="0">
              <a:solidFill>
                <a:srgbClr val="99CA3C"/>
              </a:solidFill>
            </a:endParaRPr>
          </a:p>
          <a:p>
            <a:endParaRPr lang="en-US" dirty="0"/>
          </a:p>
          <a:p>
            <a:r>
              <a:rPr lang="en-US" dirty="0"/>
              <a:t>Switch Case Bug</a:t>
            </a:r>
          </a:p>
          <a:p>
            <a:r>
              <a:rPr lang="en-US" dirty="0">
                <a:hlinkClick r:id="rId6"/>
              </a:rPr>
              <a:t>https://www.codewars.com/kata/55c933c115a8c426ac000082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9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ITERATION / LOOPING PROCESS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/>
              <a:t>5 looping in JS:</a:t>
            </a:r>
          </a:p>
          <a:p>
            <a:r>
              <a:rPr lang="en-US" dirty="0"/>
              <a:t>For -&gt; Loop through number of times</a:t>
            </a:r>
          </a:p>
          <a:p>
            <a:r>
              <a:rPr lang="en-US" dirty="0"/>
              <a:t>For / in -&gt; Loop through properties in an object</a:t>
            </a:r>
          </a:p>
          <a:p>
            <a:r>
              <a:rPr lang="en-US" dirty="0"/>
              <a:t>For / of -&gt; Loop through values of an </a:t>
            </a:r>
            <a:r>
              <a:rPr lang="en-US" dirty="0" err="1"/>
              <a:t>iterable</a:t>
            </a:r>
            <a:r>
              <a:rPr lang="en-US" dirty="0"/>
              <a:t> object</a:t>
            </a:r>
          </a:p>
          <a:p>
            <a:r>
              <a:rPr lang="en-US" dirty="0"/>
              <a:t>While -&gt; Loop until condition is true</a:t>
            </a:r>
          </a:p>
          <a:p>
            <a:r>
              <a:rPr lang="en-US" dirty="0"/>
              <a:t>Do while -&gt; Do Statement and then loop until condition is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Loop Syntax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 (let 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&lt;= 5;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 //Statement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var person = {</a:t>
            </a:r>
            <a:r>
              <a:rPr lang="en-US" dirty="0" err="1"/>
              <a:t>fname</a:t>
            </a:r>
            <a:r>
              <a:rPr lang="en-US" dirty="0"/>
              <a:t>:"John", </a:t>
            </a:r>
            <a:r>
              <a:rPr lang="en-US" dirty="0" err="1"/>
              <a:t>lname</a:t>
            </a:r>
            <a:r>
              <a:rPr lang="en-US" dirty="0"/>
              <a:t>:"Doe", age:25}; </a:t>
            </a:r>
            <a:br>
              <a:rPr lang="en-US" dirty="0"/>
            </a:br>
            <a:r>
              <a:rPr lang="en-US" dirty="0"/>
              <a:t>var x;</a:t>
            </a:r>
            <a:br>
              <a:rPr lang="en-US" dirty="0"/>
            </a:br>
            <a:r>
              <a:rPr lang="en-ID" dirty="0"/>
              <a:t>for (x in person) {</a:t>
            </a:r>
            <a:br>
              <a:rPr lang="en-ID" dirty="0"/>
            </a:br>
            <a:r>
              <a:rPr lang="en-ID" dirty="0"/>
              <a:t>  </a:t>
            </a:r>
            <a:r>
              <a:rPr lang="en-US" dirty="0"/>
              <a:t>//Statement</a:t>
            </a:r>
            <a:br>
              <a:rPr lang="en-ID" dirty="0"/>
            </a:br>
            <a:r>
              <a:rPr lang="en-ID" dirty="0"/>
              <a:t>}</a:t>
            </a:r>
          </a:p>
          <a:p>
            <a:r>
              <a:rPr lang="en-US" dirty="0"/>
              <a:t>var cars = ["BMW", "Volvo", "Mini"];</a:t>
            </a:r>
            <a:br>
              <a:rPr lang="en-US" dirty="0"/>
            </a:br>
            <a:r>
              <a:rPr lang="en-US" dirty="0"/>
              <a:t>var x;</a:t>
            </a:r>
            <a:br>
              <a:rPr lang="en-US" dirty="0"/>
            </a:br>
            <a:r>
              <a:rPr lang="en-US" dirty="0"/>
              <a:t>for (x of cars) {</a:t>
            </a:r>
            <a:br>
              <a:rPr lang="en-US" dirty="0"/>
            </a:br>
            <a:r>
              <a:rPr lang="en-US" dirty="0"/>
              <a:t>  //Statement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while (condition) {</a:t>
            </a:r>
            <a:br>
              <a:rPr lang="en-US" dirty="0"/>
            </a:br>
            <a:r>
              <a:rPr lang="en-US" dirty="0"/>
              <a:t>  //Statement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do {</a:t>
            </a:r>
            <a:br>
              <a:rPr lang="en-US" dirty="0"/>
            </a:br>
            <a:r>
              <a:rPr lang="en-US" dirty="0"/>
              <a:t>  //Statement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while (condition);</a:t>
            </a:r>
          </a:p>
        </p:txBody>
      </p:sp>
    </p:spTree>
    <p:extLst>
      <p:ext uri="{BB962C8B-B14F-4D97-AF65-F5344CB8AC3E}">
        <p14:creationId xmlns:p14="http://schemas.microsoft.com/office/powerpoint/2010/main" val="218022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</TotalTime>
  <Words>385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Lesson 2</vt:lpstr>
      <vt:lpstr>PROGRAMMING ALGHORITHM</vt:lpstr>
      <vt:lpstr>PROGRAMMING ALGHORITHM</vt:lpstr>
      <vt:lpstr>Alghorithm</vt:lpstr>
      <vt:lpstr>SEQUENCE / STEP BY STEP PROCESS</vt:lpstr>
      <vt:lpstr>SELECTION / CONDITIONAL PROCESS</vt:lpstr>
      <vt:lpstr>EXAMPLE CONDITIONAL PROCESS</vt:lpstr>
      <vt:lpstr>ITERATION / LOOPING PROCESS</vt:lpstr>
      <vt:lpstr>Loop Syntax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rede AKBAR</dc:creator>
  <cp:lastModifiedBy>rede AKBAR</cp:lastModifiedBy>
  <cp:revision>49</cp:revision>
  <dcterms:created xsi:type="dcterms:W3CDTF">2021-02-07T07:14:43Z</dcterms:created>
  <dcterms:modified xsi:type="dcterms:W3CDTF">2021-05-03T15:10:17Z</dcterms:modified>
</cp:coreProperties>
</file>