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1" r:id="rId3"/>
    <p:sldId id="257" r:id="rId4"/>
    <p:sldId id="261" r:id="rId5"/>
    <p:sldId id="263" r:id="rId6"/>
    <p:sldId id="273" r:id="rId7"/>
    <p:sldId id="27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04B16-2293-4086-8819-0BCBF07BAAA1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175-7564-4AC4-80FB-4A8CCC83B7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135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74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517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3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6506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1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303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4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967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020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081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4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527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735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216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81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408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C0DD-E1FE-4D4C-BE82-4B6F826A276B}" type="datetimeFigureOut">
              <a:rPr lang="en-ID" smtClean="0"/>
              <a:t>09/05/2021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25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kata/55c28f7304e3eaebef0000da" TargetMode="External"/><Relationship Id="rId2" Type="http://schemas.openxmlformats.org/officeDocument/2006/relationships/hyperlink" Target="https://www.codewars.com/kata/57a2013acf1fa5bfc400092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wars.com/kata/53dc23c68a0c93699800041d" TargetMode="External"/><Relationship Id="rId4" Type="http://schemas.openxmlformats.org/officeDocument/2006/relationships/hyperlink" Target="https://www.codewars.com/kata/5721c189cdd71194c1000b9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CB89-1571-437C-9925-9EA0F923A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D07C1-0F4D-47F4-9BF2-7D5BCAD08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</a:t>
            </a:r>
            <a:r>
              <a:rPr lang="en-US" dirty="0" err="1"/>
              <a:t>Agustian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749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323C-49FE-40AD-AA02-D075C386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508B2-9355-402F-81EE-13EEAE41D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312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r>
              <a:rPr lang="en-US" dirty="0"/>
              <a:t>var </a:t>
            </a:r>
            <a:r>
              <a:rPr lang="en-US" i="1" dirty="0" err="1"/>
              <a:t>array_name</a:t>
            </a:r>
            <a:r>
              <a:rPr lang="en-US" dirty="0"/>
              <a:t> = [</a:t>
            </a:r>
            <a:r>
              <a:rPr lang="en-US" i="1" dirty="0"/>
              <a:t>element0</a:t>
            </a:r>
            <a:r>
              <a:rPr lang="en-US" dirty="0"/>
              <a:t>, </a:t>
            </a:r>
            <a:r>
              <a:rPr lang="en-US" i="1" dirty="0"/>
              <a:t> element1, element2</a:t>
            </a:r>
            <a:r>
              <a:rPr lang="en-US" dirty="0"/>
              <a:t>, ...];</a:t>
            </a:r>
          </a:p>
          <a:p>
            <a:r>
              <a:rPr lang="en-US" dirty="0"/>
              <a:t>var </a:t>
            </a:r>
            <a:r>
              <a:rPr lang="en-US" i="1" dirty="0" err="1"/>
              <a:t>array_name</a:t>
            </a:r>
            <a:r>
              <a:rPr lang="en-US" dirty="0"/>
              <a:t>  = new Array(</a:t>
            </a:r>
            <a:r>
              <a:rPr lang="en-US" i="1" dirty="0" err="1"/>
              <a:t>array_length</a:t>
            </a:r>
            <a:r>
              <a:rPr lang="en-US" i="1" dirty="0"/>
              <a:t>);</a:t>
            </a:r>
            <a:endParaRPr lang="en-US" dirty="0"/>
          </a:p>
          <a:p>
            <a:r>
              <a:rPr lang="en-US" dirty="0"/>
              <a:t>var </a:t>
            </a:r>
            <a:r>
              <a:rPr lang="en-US" i="1" dirty="0" err="1"/>
              <a:t>array_name</a:t>
            </a:r>
            <a:r>
              <a:rPr lang="en-US" dirty="0"/>
              <a:t>  = new Array(</a:t>
            </a:r>
            <a:r>
              <a:rPr lang="en-US" i="1" dirty="0"/>
              <a:t>item0</a:t>
            </a:r>
            <a:r>
              <a:rPr lang="en-US" dirty="0"/>
              <a:t>, </a:t>
            </a:r>
            <a:r>
              <a:rPr lang="en-US" i="1" dirty="0"/>
              <a:t>item1, item2</a:t>
            </a:r>
            <a:r>
              <a:rPr lang="en-US" dirty="0"/>
              <a:t>, ...);</a:t>
            </a:r>
          </a:p>
          <a:p>
            <a:r>
              <a:rPr lang="en-US" dirty="0"/>
              <a:t>var </a:t>
            </a:r>
            <a:r>
              <a:rPr lang="en-US" i="1" dirty="0" err="1"/>
              <a:t>array</a:t>
            </a:r>
            <a:r>
              <a:rPr lang="en-US" dirty="0" err="1"/>
              <a:t>_</a:t>
            </a:r>
            <a:r>
              <a:rPr lang="en-US" i="1" dirty="0" err="1"/>
              <a:t>name</a:t>
            </a:r>
            <a:r>
              <a:rPr lang="en-US" dirty="0"/>
              <a:t> = </a:t>
            </a:r>
            <a:r>
              <a:rPr lang="en-US" dirty="0" err="1"/>
              <a:t>Array.from</a:t>
            </a:r>
            <a:r>
              <a:rPr lang="en-US" dirty="0"/>
              <a:t>(string);</a:t>
            </a:r>
          </a:p>
          <a:p>
            <a:r>
              <a:rPr lang="en-US" dirty="0"/>
              <a:t>var </a:t>
            </a:r>
            <a:r>
              <a:rPr lang="en-US" i="1" dirty="0" err="1"/>
              <a:t>array_name</a:t>
            </a:r>
            <a:r>
              <a:rPr lang="en-US" dirty="0"/>
              <a:t> = </a:t>
            </a:r>
            <a:r>
              <a:rPr lang="en-US" dirty="0" err="1"/>
              <a:t>string.split</a:t>
            </a:r>
            <a:r>
              <a:rPr lang="en-US" dirty="0"/>
              <a:t>(‘’);</a:t>
            </a:r>
          </a:p>
          <a:p>
            <a:r>
              <a:rPr lang="en-US" dirty="0"/>
              <a:t>Array index start from 0 to n</a:t>
            </a:r>
          </a:p>
        </p:txBody>
      </p:sp>
    </p:spTree>
    <p:extLst>
      <p:ext uri="{BB962C8B-B14F-4D97-AF65-F5344CB8AC3E}">
        <p14:creationId xmlns:p14="http://schemas.microsoft.com/office/powerpoint/2010/main" val="387401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ITERATION / LOOPING PROCESS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/>
              <a:t>5 looping in JS:</a:t>
            </a:r>
          </a:p>
          <a:p>
            <a:r>
              <a:rPr lang="en-US" dirty="0"/>
              <a:t>For -&gt; Loop through number of times</a:t>
            </a:r>
          </a:p>
          <a:p>
            <a:r>
              <a:rPr lang="en-US" dirty="0"/>
              <a:t>For / in -&gt; Loop through properties in an object</a:t>
            </a:r>
          </a:p>
          <a:p>
            <a:r>
              <a:rPr lang="en-US" dirty="0"/>
              <a:t>For / of -&gt; Loop through values of an </a:t>
            </a:r>
            <a:r>
              <a:rPr lang="en-US" dirty="0" err="1"/>
              <a:t>iterable</a:t>
            </a:r>
            <a:r>
              <a:rPr lang="en-US" dirty="0"/>
              <a:t> object</a:t>
            </a:r>
          </a:p>
          <a:p>
            <a:r>
              <a:rPr lang="en-US" dirty="0"/>
              <a:t>While -&gt; Loop until condition is true</a:t>
            </a:r>
          </a:p>
          <a:p>
            <a:r>
              <a:rPr lang="en-US" dirty="0"/>
              <a:t>Do while -&gt; Do Statement and then loop until condition is true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Loop Syntax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 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5;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 //Statement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var person = {</a:t>
            </a:r>
            <a:r>
              <a:rPr lang="en-US" dirty="0" err="1"/>
              <a:t>fname</a:t>
            </a:r>
            <a:r>
              <a:rPr lang="en-US" dirty="0"/>
              <a:t>:"John", </a:t>
            </a:r>
            <a:r>
              <a:rPr lang="en-US" dirty="0" err="1"/>
              <a:t>lname</a:t>
            </a:r>
            <a:r>
              <a:rPr lang="en-US" dirty="0"/>
              <a:t>:"Doe", age:25}; </a:t>
            </a:r>
            <a:br>
              <a:rPr lang="en-US" dirty="0"/>
            </a:br>
            <a:r>
              <a:rPr lang="en-US" dirty="0"/>
              <a:t>var x;</a:t>
            </a:r>
            <a:br>
              <a:rPr lang="en-US" dirty="0"/>
            </a:br>
            <a:r>
              <a:rPr lang="en-ID" dirty="0"/>
              <a:t>for (x in person) {</a:t>
            </a:r>
            <a:br>
              <a:rPr lang="en-ID" dirty="0"/>
            </a:br>
            <a:r>
              <a:rPr lang="en-ID" dirty="0"/>
              <a:t>  </a:t>
            </a:r>
            <a:r>
              <a:rPr lang="en-US" dirty="0"/>
              <a:t>//Statement</a:t>
            </a:r>
            <a:br>
              <a:rPr lang="en-ID" dirty="0"/>
            </a:br>
            <a:r>
              <a:rPr lang="en-ID" dirty="0"/>
              <a:t>}</a:t>
            </a:r>
          </a:p>
          <a:p>
            <a:r>
              <a:rPr lang="en-US" dirty="0"/>
              <a:t>var cars = ["BMW", "Volvo", "Mini"];</a:t>
            </a:r>
            <a:br>
              <a:rPr lang="en-US" dirty="0"/>
            </a:br>
            <a:r>
              <a:rPr lang="en-US" dirty="0"/>
              <a:t>var x;</a:t>
            </a:r>
            <a:br>
              <a:rPr lang="en-US" dirty="0"/>
            </a:br>
            <a:r>
              <a:rPr lang="en-US" dirty="0"/>
              <a:t>for (x of cars) {</a:t>
            </a:r>
            <a:br>
              <a:rPr lang="en-US" dirty="0"/>
            </a:br>
            <a:r>
              <a:rPr lang="en-US" dirty="0"/>
              <a:t>  //Statement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while </a:t>
            </a:r>
            <a:r>
              <a:rPr lang="en-US"/>
              <a:t>(condition)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//Statement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do {</a:t>
            </a:r>
            <a:br>
              <a:rPr lang="en-US" dirty="0"/>
            </a:br>
            <a:r>
              <a:rPr lang="en-US" dirty="0"/>
              <a:t>  //Statement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while (condition);</a:t>
            </a:r>
          </a:p>
        </p:txBody>
      </p:sp>
    </p:spTree>
    <p:extLst>
      <p:ext uri="{BB962C8B-B14F-4D97-AF65-F5344CB8AC3E}">
        <p14:creationId xmlns:p14="http://schemas.microsoft.com/office/powerpoint/2010/main" val="218022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Array Method / Function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0E016-2341-4320-954E-08927A49C2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1923069"/>
          <a:ext cx="10215956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788">
                  <a:extLst>
                    <a:ext uri="{9D8B030D-6E8A-4147-A177-3AD203B41FA5}">
                      <a16:colId xmlns:a16="http://schemas.microsoft.com/office/drawing/2014/main" val="2803513572"/>
                    </a:ext>
                  </a:extLst>
                </a:gridCol>
                <a:gridCol w="2594116">
                  <a:extLst>
                    <a:ext uri="{9D8B030D-6E8A-4147-A177-3AD203B41FA5}">
                      <a16:colId xmlns:a16="http://schemas.microsoft.com/office/drawing/2014/main" val="2664055544"/>
                    </a:ext>
                  </a:extLst>
                </a:gridCol>
                <a:gridCol w="1838739">
                  <a:extLst>
                    <a:ext uri="{9D8B030D-6E8A-4147-A177-3AD203B41FA5}">
                      <a16:colId xmlns:a16="http://schemas.microsoft.com/office/drawing/2014/main" val="2369995053"/>
                    </a:ext>
                  </a:extLst>
                </a:gridCol>
                <a:gridCol w="3051313">
                  <a:extLst>
                    <a:ext uri="{9D8B030D-6E8A-4147-A177-3AD203B41FA5}">
                      <a16:colId xmlns:a16="http://schemas.microsoft.com/office/drawing/2014/main" val="66384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Syntax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Result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2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/>
                        <a:t>array_name</a:t>
                      </a:r>
                      <a:r>
                        <a:rPr lang="en-US" sz="1500" dirty="0"/>
                        <a:t>[index]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Get array by index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cars[0]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“Toyota”</a:t>
                      </a:r>
                      <a:endParaRPr lang="en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/>
                        <a:t>array_name.length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Count array length as number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cars.length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endParaRPr lang="en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6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/>
                        <a:t>array_name.push</a:t>
                      </a:r>
                      <a:r>
                        <a:rPr lang="en-US" sz="1500" dirty="0"/>
                        <a:t>(element)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Push / add new element to array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cars</a:t>
                      </a:r>
                      <a:r>
                        <a:rPr lang="en-ID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.push(“Suzuki")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Return 4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Cars = [“BMW”, “Honda”, “Toyota”, “Suzuki”]</a:t>
                      </a:r>
                      <a:endParaRPr lang="en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1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array_name.pop</a:t>
                      </a:r>
                      <a:r>
                        <a:rPr lang="en-US" sz="1500" dirty="0"/>
                        <a:t>()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Remove last element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cars.pop</a:t>
                      </a:r>
                      <a:r>
                        <a:rPr lang="en-US" sz="1500" dirty="0"/>
                        <a:t>()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Return “Honda”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Cars = [“Toyota”, “BMW”]</a:t>
                      </a:r>
                      <a:endParaRPr lang="en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9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/>
                        <a:t>array_name.shift</a:t>
                      </a:r>
                      <a:r>
                        <a:rPr lang="en-US" sz="1500" dirty="0"/>
                        <a:t>()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Remove first element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Return “Toyota”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Cars = [“BMW”, “Honda”]</a:t>
                      </a:r>
                      <a:endParaRPr lang="en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/>
                        <a:t>array_name.unshift</a:t>
                      </a:r>
                      <a:r>
                        <a:rPr lang="en-US" sz="1500" dirty="0"/>
                        <a:t>(element)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Add new element to first index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cars.unshift</a:t>
                      </a:r>
                      <a:r>
                        <a:rPr lang="en-US" sz="1500" dirty="0"/>
                        <a:t>(“SMK”)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Return 4 (array length)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cars = [“SMK”, “Toyota”, “BMW”, “Honda”]</a:t>
                      </a:r>
                      <a:endParaRPr lang="en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25003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2E0B51-FBD0-48E7-ABD2-636E7232E4D5}"/>
              </a:ext>
            </a:extLst>
          </p:cNvPr>
          <p:cNvSpPr txBox="1">
            <a:spLocks/>
          </p:cNvSpPr>
          <p:nvPr/>
        </p:nvSpPr>
        <p:spPr>
          <a:xfrm>
            <a:off x="677334" y="1480009"/>
            <a:ext cx="8596668" cy="44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cars = [“Toyota”, “BMW”, “Honda”]</a:t>
            </a:r>
          </a:p>
        </p:txBody>
      </p:sp>
    </p:spTree>
    <p:extLst>
      <p:ext uri="{BB962C8B-B14F-4D97-AF65-F5344CB8AC3E}">
        <p14:creationId xmlns:p14="http://schemas.microsoft.com/office/powerpoint/2010/main" val="6790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Array Method / Function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0E016-2341-4320-954E-08927A49C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115294"/>
              </p:ext>
            </p:extLst>
          </p:nvPr>
        </p:nvGraphicFramePr>
        <p:xfrm>
          <a:off x="677334" y="1923069"/>
          <a:ext cx="10975397" cy="3540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430">
                  <a:extLst>
                    <a:ext uri="{9D8B030D-6E8A-4147-A177-3AD203B41FA5}">
                      <a16:colId xmlns:a16="http://schemas.microsoft.com/office/drawing/2014/main" val="2803513572"/>
                    </a:ext>
                  </a:extLst>
                </a:gridCol>
                <a:gridCol w="2771915">
                  <a:extLst>
                    <a:ext uri="{9D8B030D-6E8A-4147-A177-3AD203B41FA5}">
                      <a16:colId xmlns:a16="http://schemas.microsoft.com/office/drawing/2014/main" val="2664055544"/>
                    </a:ext>
                  </a:extLst>
                </a:gridCol>
                <a:gridCol w="1838739">
                  <a:extLst>
                    <a:ext uri="{9D8B030D-6E8A-4147-A177-3AD203B41FA5}">
                      <a16:colId xmlns:a16="http://schemas.microsoft.com/office/drawing/2014/main" val="2369995053"/>
                    </a:ext>
                  </a:extLst>
                </a:gridCol>
                <a:gridCol w="3051313">
                  <a:extLst>
                    <a:ext uri="{9D8B030D-6E8A-4147-A177-3AD203B41FA5}">
                      <a16:colId xmlns:a16="http://schemas.microsoft.com/office/drawing/2014/main" val="66384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Syntax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Result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2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sz="1500" dirty="0"/>
                        <a:t>.</a:t>
                      </a:r>
                      <a:r>
                        <a:rPr lang="en-US" sz="1500" dirty="0" err="1"/>
                        <a:t>isArray</a:t>
                      </a:r>
                      <a:r>
                        <a:rPr lang="en-US" sz="1500" dirty="0"/>
                        <a:t>()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Check if this variable is array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sz="1500" dirty="0"/>
                        <a:t>.</a:t>
                      </a:r>
                      <a:r>
                        <a:rPr lang="en-US" sz="1500" dirty="0" err="1"/>
                        <a:t>isArray</a:t>
                      </a:r>
                      <a:r>
                        <a:rPr lang="en-US" sz="1500" dirty="0"/>
                        <a:t>(cars)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true</a:t>
                      </a:r>
                      <a:endParaRPr lang="en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array_name.toString</a:t>
                      </a:r>
                      <a:r>
                        <a:rPr lang="en-US" sz="1600" dirty="0"/>
                        <a:t>()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Convert Array to String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cars.toString</a:t>
                      </a:r>
                      <a:r>
                        <a:rPr lang="en-US" sz="1600" dirty="0"/>
                        <a:t>()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</a:t>
                      </a:r>
                      <a:r>
                        <a:rPr lang="en-US" sz="1600" dirty="0" err="1"/>
                        <a:t>Toyota,BMW,Honda</a:t>
                      </a:r>
                      <a:r>
                        <a:rPr lang="en-US" sz="1600" dirty="0"/>
                        <a:t>”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27767"/>
                  </a:ext>
                </a:extLst>
              </a:tr>
              <a:tr h="344157">
                <a:tc>
                  <a:txBody>
                    <a:bodyPr/>
                    <a:lstStyle/>
                    <a:p>
                      <a:r>
                        <a:rPr lang="en-US" sz="1600" dirty="0" err="1"/>
                        <a:t>array_name.join</a:t>
                      </a:r>
                      <a:r>
                        <a:rPr lang="en-US" sz="1600" dirty="0"/>
                        <a:t>(delimiter)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Convert Array to String with specific delimiter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cars.join</a:t>
                      </a:r>
                      <a:r>
                        <a:rPr lang="en-US" sz="1600" dirty="0"/>
                        <a:t>(“-”)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“Toyota-BMW-Honda”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3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array_name.indexOf</a:t>
                      </a:r>
                      <a:r>
                        <a:rPr lang="en-US" sz="1500" dirty="0"/>
                        <a:t>(str)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Find first index of specific value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cars.indexOf</a:t>
                      </a:r>
                      <a:r>
                        <a:rPr lang="en-US" sz="1500" dirty="0"/>
                        <a:t>(“BMW”)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1</a:t>
                      </a:r>
                      <a:endParaRPr lang="en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00374"/>
                  </a:ext>
                </a:extLst>
              </a:tr>
              <a:tr h="345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array_name.lastIndexOf</a:t>
                      </a:r>
                      <a:r>
                        <a:rPr lang="en-US" sz="1500" dirty="0"/>
                        <a:t>(str)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Find last index of specific value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cars.lastIndexOf</a:t>
                      </a:r>
                      <a:r>
                        <a:rPr lang="en-US" sz="1500" dirty="0"/>
                        <a:t>(“BMW”)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1</a:t>
                      </a:r>
                      <a:endParaRPr lang="en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4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/>
                        <a:t>array_name.sort</a:t>
                      </a:r>
                      <a:r>
                        <a:rPr lang="en-US" sz="1500" dirty="0"/>
                        <a:t>()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Sort array ascending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cars.sort</a:t>
                      </a:r>
                      <a:r>
                        <a:rPr lang="en-ID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[“BMW”, “Honda”, “Toyota”]</a:t>
                      </a:r>
                      <a:endParaRPr lang="en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08418"/>
                  </a:ext>
                </a:extLst>
              </a:tr>
              <a:tr h="380821">
                <a:tc>
                  <a:txBody>
                    <a:bodyPr/>
                    <a:lstStyle/>
                    <a:p>
                      <a:r>
                        <a:rPr lang="en-US" sz="1500" dirty="0" err="1"/>
                        <a:t>array_name.reverse</a:t>
                      </a:r>
                      <a:r>
                        <a:rPr lang="en-US" sz="1500" dirty="0"/>
                        <a:t>()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Reversing Array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cars.</a:t>
                      </a:r>
                      <a:r>
                        <a:rPr lang="en-US" sz="1500" dirty="0"/>
                        <a:t> reverse</a:t>
                      </a:r>
                      <a:r>
                        <a:rPr lang="en-ID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[“Honda”, “BMW</a:t>
                      </a:r>
                      <a:r>
                        <a:rPr lang="en-US" sz="1500"/>
                        <a:t>”, “Toyota”]</a:t>
                      </a:r>
                      <a:endParaRPr lang="en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9438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2E0B51-FBD0-48E7-ABD2-636E7232E4D5}"/>
              </a:ext>
            </a:extLst>
          </p:cNvPr>
          <p:cNvSpPr txBox="1">
            <a:spLocks/>
          </p:cNvSpPr>
          <p:nvPr/>
        </p:nvSpPr>
        <p:spPr>
          <a:xfrm>
            <a:off x="677334" y="1480009"/>
            <a:ext cx="8596668" cy="44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cars = [“Toyota”, “BMW”, “Honda”]</a:t>
            </a:r>
          </a:p>
        </p:txBody>
      </p:sp>
    </p:spTree>
    <p:extLst>
      <p:ext uri="{BB962C8B-B14F-4D97-AF65-F5344CB8AC3E}">
        <p14:creationId xmlns:p14="http://schemas.microsoft.com/office/powerpoint/2010/main" val="355466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Practice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/>
              <a:t>Calculate Average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https://www.codewars.com/kata/57a2013acf1fa5bfc4000921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Loop Number Bug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https://www.codewars.com/kata/55c28f7304e3eaebef0000da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Find Odd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https://www.codewars.com/kata/5721c189cdd71194c1000b9b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Make Sentence</a:t>
            </a:r>
          </a:p>
          <a:p>
            <a:r>
              <a:rPr lang="en-US" dirty="0">
                <a:hlinkClick r:id="rId5"/>
              </a:rPr>
              <a:t>https://www.codewars.com/kata/53dc23c68a0c93699800041d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7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682</TotalTime>
  <Words>639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Lesson 3</vt:lpstr>
      <vt:lpstr>Array</vt:lpstr>
      <vt:lpstr>ARRAY</vt:lpstr>
      <vt:lpstr>ITERATION / LOOPING PROCESS</vt:lpstr>
      <vt:lpstr>Loop Syntax</vt:lpstr>
      <vt:lpstr>Array Method / Function</vt:lpstr>
      <vt:lpstr>Array Method / Function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rede AKBAR</dc:creator>
  <cp:lastModifiedBy>rede AKBAR</cp:lastModifiedBy>
  <cp:revision>86</cp:revision>
  <dcterms:created xsi:type="dcterms:W3CDTF">2021-02-07T07:14:43Z</dcterms:created>
  <dcterms:modified xsi:type="dcterms:W3CDTF">2021-05-09T04:28:35Z</dcterms:modified>
</cp:coreProperties>
</file>