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71" r:id="rId3"/>
    <p:sldId id="26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7" d="100"/>
          <a:sy n="77" d="100"/>
        </p:scale>
        <p:origin x="9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04B16-2293-4086-8819-0BCBF07BAAA1}" type="datetimeFigureOut">
              <a:rPr lang="en-ID" smtClean="0"/>
              <a:t>25/04/2021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49175-7564-4AC4-80FB-4A8CCC83B7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1352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25/04/2021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74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25/04/2021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517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25/04/2021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936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25/04/2021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6506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25/04/2021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5104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25/04/2021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3030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25/04/2021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640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25/04/2021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967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25/04/2021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020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25/04/2021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081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25/04/2021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549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25/04/2021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527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25/04/2021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735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25/04/2021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216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25/04/2021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814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25/04/2021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408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9C0DD-E1FE-4D4C-BE82-4B6F826A276B}" type="datetimeFigureOut">
              <a:rPr lang="en-ID" smtClean="0"/>
              <a:t>25/04/2021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258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wars.com/kata/577c349edf78c178a1000108" TargetMode="External"/><Relationship Id="rId2" Type="http://schemas.openxmlformats.org/officeDocument/2006/relationships/hyperlink" Target="https://www.codewars.com/kata/563b662a59afc2b5120000c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CB89-1571-437C-9925-9EA0F923A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4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D07C1-0F4D-47F4-9BF2-7D5BCAD083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: </a:t>
            </a:r>
            <a:r>
              <a:rPr lang="en-US" dirty="0" err="1"/>
              <a:t>Agustian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1749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323C-49FE-40AD-AA02-D075C386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508B2-9355-402F-81EE-13EEAE41DC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312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0648-8E43-478C-A400-D0665A76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409"/>
          </a:xfrm>
        </p:spPr>
        <p:txBody>
          <a:bodyPr/>
          <a:lstStyle/>
          <a:p>
            <a:r>
              <a:rPr lang="en-US" dirty="0"/>
              <a:t>Practice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CC7EC-0187-4781-AF10-7D88FD15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009"/>
            <a:ext cx="8596668" cy="4561354"/>
          </a:xfrm>
        </p:spPr>
        <p:txBody>
          <a:bodyPr>
            <a:normAutofit/>
          </a:bodyPr>
          <a:lstStyle/>
          <a:p>
            <a:r>
              <a:rPr lang="en-US" dirty="0"/>
              <a:t>Population Growth</a:t>
            </a:r>
          </a:p>
          <a:p>
            <a:r>
              <a:rPr lang="en-US" dirty="0">
                <a:hlinkClick r:id="rId2"/>
              </a:rPr>
              <a:t>https://www.codewars.com/kata/563b662a59afc2b5120000c6</a:t>
            </a:r>
            <a:endParaRPr lang="en-US" dirty="0"/>
          </a:p>
          <a:p>
            <a:endParaRPr lang="en-US" dirty="0"/>
          </a:p>
          <a:p>
            <a:r>
              <a:rPr lang="en-US" dirty="0"/>
              <a:t>Christmas Tree (Use Array Loop)</a:t>
            </a:r>
          </a:p>
          <a:p>
            <a:r>
              <a:rPr lang="en-US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https://www.codewars.com/kata/577c349edf78c178a1000108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7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646</TotalTime>
  <Words>38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Facet</vt:lpstr>
      <vt:lpstr>Lesson 4</vt:lpstr>
      <vt:lpstr>Array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rede AKBAR</dc:creator>
  <cp:lastModifiedBy>rede AKBAR</cp:lastModifiedBy>
  <cp:revision>79</cp:revision>
  <dcterms:created xsi:type="dcterms:W3CDTF">2021-02-07T07:14:43Z</dcterms:created>
  <dcterms:modified xsi:type="dcterms:W3CDTF">2021-04-25T07:49:01Z</dcterms:modified>
</cp:coreProperties>
</file>