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142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09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94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16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819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24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93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669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2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06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26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5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8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6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5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9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9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A29FEC-9FE8-4DA6-9686-9B39238E0E60}" type="datetimeFigureOut">
              <a:rPr lang="es-AR" smtClean="0"/>
              <a:t>04/06/2021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0AAC46-E048-4979-9672-77C4CA57BE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911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Programación Para Celulares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Agustin Kowalski, Martin </a:t>
            </a:r>
            <a:r>
              <a:rPr lang="es-AR" dirty="0" err="1" smtClean="0"/>
              <a:t>Fargnoli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39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Visualización de paginas web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0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Webview</a:t>
            </a:r>
            <a:endParaRPr lang="es-AR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Es </a:t>
            </a:r>
            <a:r>
              <a:rPr lang="es-AR" dirty="0"/>
              <a:t>un </a:t>
            </a:r>
            <a:r>
              <a:rPr lang="es-AR" dirty="0" smtClean="0"/>
              <a:t>widget </a:t>
            </a:r>
            <a:r>
              <a:rPr lang="es-AR" dirty="0"/>
              <a:t>que permite que otras aplicaciones de tu dispositivo Android muestren contenido web, sin tener que abrir un navegador web</a:t>
            </a:r>
            <a:endParaRPr lang="es-AR" dirty="0"/>
          </a:p>
        </p:txBody>
      </p:sp>
      <p:pic>
        <p:nvPicPr>
          <p:cNvPr id="6148" name="Picture 4" descr="https://lh3.googleusercontent.com/fdiVNM_-NO906BBJ84D_zO3Rt9t6bdNPsVIBxhid9WmmWmZMkMrcvRhHUjwfHYQ1uQ7HvmrTWTBFRH_egrqCTYhAN-nHtb5XPRDrQod6-oKUkISM0y6qRy4uh9c_0g-rTNjWwtFDcVm5v71M0wJF5qRW1wCBNLJLH4nfUkRmhU26vpoIL_wtj67cBf9QtpS8aiZSyYWgi2l3VACIh3EQDAZjaqyn_SofVvK03dI1wuYn_j1HaZxj1NgEuLs6kTyjGxjk7OYCEm_ppskH8HAAT-adBZ22xaa9tZzaJkOLgFPdWhnrH4J_eszEqICyD5z1zIURNBhghdo4vPTpCVyW9Eqy-pb2D-qlzC0ozwDYdYXyqZKzY9wPYk16anMGjy1vdtaZgN9OQrACBhO-H1jVB7Ecl-JsuZELeT2RIAqF4sH3sjeFbk-_QRNHlw2Tf436HEb_NevzJelBCmlh6BHDOdqO95Evr4G5S3HZLM-mUySYaCgwCeSsP_xgiCdF6dpGP5nhH46Aa2Nzr05Gc5pNRAN-LECk8GdsA_Rf4EvebBYOljXS-JhfWMgXnhBKuZkxFllyhysQYZrj9EzCCTQdBXo8kUBfgmNPDpXILWlWxxJYhsEdXHxn0zY1YNL5WzswcoKfGvmbJcUFX-aufyPt_PnNr8h-cRWjhyAVHUUy0sKBsRbeMd57ObboUOXj55xoMnQ-RbGAGE-LRJDAx-CnBJ0Z=w334-h667-no?authuser=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b="4128"/>
          <a:stretch>
            <a:fillRect/>
          </a:stretch>
        </p:blipFill>
        <p:spPr bwMode="auto">
          <a:xfrm>
            <a:off x="7535863" y="241300"/>
            <a:ext cx="3281362" cy="60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Fecha y HORA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Analogclock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E</a:t>
            </a:r>
            <a:r>
              <a:rPr lang="es-AR" dirty="0" smtClean="0"/>
              <a:t>s </a:t>
            </a:r>
            <a:r>
              <a:rPr lang="es-AR" dirty="0"/>
              <a:t>un widget utilizado para mostrar un reloj de dos manecillas en el que uno sirve para indicar la hora y el otro es para indicar los minutos. Esta clase quedó en desuso en el nivel 23 de api. </a:t>
            </a:r>
            <a:endParaRPr lang="es-AR" dirty="0"/>
          </a:p>
        </p:txBody>
      </p:sp>
      <p:pic>
        <p:nvPicPr>
          <p:cNvPr id="2052" name="Picture 4" descr="https://lh3.googleusercontent.com/TWqCnIxkvH9-jqUH-Mitcc4tZxxHrZKf9KwQBg7hY6Z8QOfGNCU4bfpQnmiayiMG8qpnTpWfUFCtXZjMp_FQt1O2yigSnwTtyKVSsG4tsq-b1MuLaBdXRiLriyeYVSJS_ewSN-x3ZPnYrAGr9TzzFswcA4Y_8ad_8yuBxS3ElZ0_Aj6WO2L2r8ZXKnfD9SKrKfHLzTUyWhecUVRax6jS7oqRntiICXtxe5k5yE8lhS6dUlCcxU6hboK9PhSu8R6Ytkh_Mb9LPpYOnFLAGkAxLWI_8fqmydj19Ssb9grrCfJR9zQFfEqSQv7DMKCw72VlXQQV8tnto1ED4VGwnuZd62Lf7uMMjrHVFokT6u4QOE1qbgiIl3RI6PE7qzWE9aTA1Q8bpIQKGTwd_RTOt5mKOmiTaUUWefNfmvIa0L9Lnh8QMRjn6R8hBvLtUyJzDc5KVWfQKM5R9hVdDvYhJC0r8l8HSJ3hpNQ3SU3t2bGDyB5_i3k9kPYbsPf7U58Ur_kPjPx1R7rFPRWcWsZ_559sFWYmQE0mPUH3bWMIwkwi8urG_gA0xruxRZLGF_Em3xMvpkKlbOtXxtFAKbSwWIbNpUOKRDLYGOVbaQU6pqTw5BnqQWLOhLVkVDNvRcuKRkB5DEXEWJHktpOiAEmqOf-zxyW1NvNXvKvMGnqQgEjZUYb98z4glBnEabZYBpYZ26pT0BMuK_M94WmGsJjrZ3bOMp0Q=w334-h667-no?authuser=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" b="3414"/>
          <a:stretch>
            <a:fillRect/>
          </a:stretch>
        </p:blipFill>
        <p:spPr bwMode="auto">
          <a:xfrm>
            <a:off x="7535863" y="349623"/>
            <a:ext cx="3281362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TEXTCLOCK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Es un </a:t>
            </a:r>
            <a:r>
              <a:rPr lang="es-AR" dirty="0"/>
              <a:t>widget igual que puede mostrar la fecha y/o horas actuales como una cadena con formato. Se lo utiliza como reemplazante del </a:t>
            </a:r>
            <a:r>
              <a:rPr lang="es-AR" dirty="0" err="1"/>
              <a:t>DigitalClock</a:t>
            </a:r>
            <a:r>
              <a:rPr lang="es-AR" dirty="0"/>
              <a:t> que quedo en desuso a partir de API 17.</a:t>
            </a:r>
            <a:endParaRPr lang="es-AR" dirty="0"/>
          </a:p>
        </p:txBody>
      </p:sp>
      <p:pic>
        <p:nvPicPr>
          <p:cNvPr id="5130" name="Picture 10" descr="https://lh3.googleusercontent.com/-uhWMqQa_Io8Y3JiY__wEDmesaNpR0Nha5TQhGO3I2uBa12W5p5y9GMu_ONb9Rn88yCuxx4BBuIgi4BWmRK1ZfbBjjrIg62a4-b_pxowfxHUeMRXJX6kCaXQ-sFJLlhtx9A0TCgrHYQFoJBfloqDAK23ko2HukGUZhjgfy8GeNgkD5f8bTuQavVC-xHvBSZC-Hn_adipDUiCsLsoztFsv55tTUujInlxbaJR8e2L7OqmK65qk87D_Cw3sCKBuv9nSq-Ui5V_ciKMEnNK0eH4Qg-oWDdVZSkDbZzAuHl-L1hvEkYjxfKv8r5zelcWyUK5IoZECyDlB913OlgMbDDDqh0dy1nWh0Nn3q75X0F53MWsV3NGw6mxcyvwV4tpUjMouFqjbJsd-w5M9E7vosDvpuPL9PRvjaGvv8g7c8M0O3DO5HXH39_U6Ut5yaTf7mpEoFVBZHgXlXNIEwkLYIWqXg5hDnZEzLqT8hSYCg3l7iA25P03UiAXIds_BTM10bh-4AvEUjmRhBDy_APBS3XhXLzPXh3DnrjGGWZUpLbGbHtCPLtFnJhGoDgfh8VLEVLrIENP4I5c_J9lYR4lwtBmzm5ISANYa6WSrvJ0bijTabuQwUQueBweos7P92c-2-fieJkNufL__twWyMBKk-CBj6Z6lPN3scGlE8VuirTgG-PdpmINFh7W8EBVgaoWXHDeJc7jwuisjQYRnUINjroprYFs=w334-h667-no?authuser=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1778"/>
          <a:stretch>
            <a:fillRect/>
          </a:stretch>
        </p:blipFill>
        <p:spPr bwMode="auto">
          <a:xfrm>
            <a:off x="7535863" y="201613"/>
            <a:ext cx="3281362" cy="63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TIMEPICKER</a:t>
            </a:r>
            <a:endParaRPr lang="es-AR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63" r="3563"/>
          <a:stretch>
            <a:fillRect/>
          </a:stretch>
        </p:blipFill>
        <p:spPr>
          <a:xfrm>
            <a:off x="7535863" y="228600"/>
            <a:ext cx="3281362" cy="625316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Widget para que el usuario </a:t>
            </a:r>
            <a:r>
              <a:rPr lang="es-AR" dirty="0"/>
              <a:t>pueda </a:t>
            </a:r>
            <a:r>
              <a:rPr lang="es-AR" dirty="0" smtClean="0"/>
              <a:t>seleccionar </a:t>
            </a:r>
            <a:r>
              <a:rPr lang="es-AR" dirty="0"/>
              <a:t>la hora del día, en modo de 24 horas o AM/PM.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0794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DATEPICKER</a:t>
            </a:r>
            <a:endParaRPr lang="es-AR" dirty="0"/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55" b="255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Widget para que el usuario pueda seleccionar una fecha.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7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Imágenes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Imageview</a:t>
            </a:r>
            <a:endParaRPr lang="es-AR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13" r="32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Es lo que se utiliza para poder agregar imágenes a al </a:t>
            </a:r>
            <a:r>
              <a:rPr lang="es-AR" dirty="0" err="1"/>
              <a:t>layout</a:t>
            </a:r>
            <a:r>
              <a:rPr lang="es-AR" dirty="0"/>
              <a:t>, además, ofrece los recursos necesarios para poder modificar la imagen a nuestro gusto, como por ejemplo, el escalado de la imagen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83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Imagebutton</a:t>
            </a:r>
            <a:endParaRPr lang="es-AR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758" r="1275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Muestra un botón con una imagen (en lugar de texto) en la que el usuario puede pulsar o hacer </a:t>
            </a:r>
            <a:r>
              <a:rPr lang="es-AR" dirty="0" err="1" smtClean="0"/>
              <a:t>click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848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370</TotalTime>
  <Words>212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Programación Para Celulares</vt:lpstr>
      <vt:lpstr>Fecha y HORA</vt:lpstr>
      <vt:lpstr>Analogclock</vt:lpstr>
      <vt:lpstr>TEXTCLOCK</vt:lpstr>
      <vt:lpstr>TIMEPICKER</vt:lpstr>
      <vt:lpstr>DATEPICKER</vt:lpstr>
      <vt:lpstr>Imágenes</vt:lpstr>
      <vt:lpstr>Imageview</vt:lpstr>
      <vt:lpstr>Imagebutton</vt:lpstr>
      <vt:lpstr>Visualización de paginas web</vt:lpstr>
      <vt:lpstr>Webview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Para Celulares</dc:title>
  <dc:creator>Agustín Kowalski</dc:creator>
  <cp:lastModifiedBy>Agustín Kowalski</cp:lastModifiedBy>
  <cp:revision>17</cp:revision>
  <dcterms:created xsi:type="dcterms:W3CDTF">2021-05-27T01:34:06Z</dcterms:created>
  <dcterms:modified xsi:type="dcterms:W3CDTF">2021-06-05T04:43:27Z</dcterms:modified>
</cp:coreProperties>
</file>