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42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09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94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16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81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24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93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69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2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06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26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5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8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6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5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9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9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A29FEC-9FE8-4DA6-9686-9B39238E0E60}" type="datetimeFigureOut">
              <a:rPr lang="es-AR" smtClean="0"/>
              <a:t>26/05/2021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911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Programación Para Celulares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Agustin Kowalski, Martin </a:t>
            </a:r>
            <a:r>
              <a:rPr lang="es-AR" dirty="0" err="1" smtClean="0"/>
              <a:t>Fargnoli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39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Visualización de paginas web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0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Webview</a:t>
            </a:r>
            <a:endParaRPr lang="es-AR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Poder mostrar contenido </a:t>
            </a:r>
            <a:r>
              <a:rPr lang="es-AR" dirty="0"/>
              <a:t>web, sin tener que abrir un navegador </a:t>
            </a:r>
            <a:r>
              <a:rPr lang="es-AR" dirty="0" smtClean="0"/>
              <a:t>web.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97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Fecha y HORA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Analogclock</a:t>
            </a:r>
            <a:endParaRPr lang="es-AR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Reloj con dos manecillas</a:t>
            </a:r>
          </a:p>
          <a:p>
            <a:r>
              <a:rPr lang="es-AR" dirty="0" smtClean="0"/>
              <a:t>Clase en desuso a partir de la API 23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TEXTCLOCK</a:t>
            </a:r>
            <a:endParaRPr lang="es-AR" dirty="0"/>
          </a:p>
        </p:txBody>
      </p:sp>
      <p:sp>
        <p:nvSpPr>
          <p:cNvPr id="9" name="Marcador de posición de imagen 8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Fecha y/u hora mostrada en una cadena.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8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TIMEPICKER</a:t>
            </a:r>
            <a:endParaRPr lang="es-AR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Widget para que el usuario </a:t>
            </a:r>
            <a:r>
              <a:rPr lang="es-AR" dirty="0"/>
              <a:t>pueda </a:t>
            </a:r>
            <a:r>
              <a:rPr lang="es-AR" dirty="0" smtClean="0"/>
              <a:t>seleccionar </a:t>
            </a:r>
            <a:r>
              <a:rPr lang="es-AR" dirty="0"/>
              <a:t>la hora del día, en modo de 24 horas o AM/PM.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0794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DATEPICKER</a:t>
            </a:r>
            <a:endParaRPr lang="es-AR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Widget para que el usuario pueda seleccionar una fecha.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7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IMagenes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Imageview</a:t>
            </a:r>
            <a:endParaRPr lang="es-AR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Imágenes en </a:t>
            </a:r>
            <a:r>
              <a:rPr lang="es-AR" dirty="0" err="1" smtClean="0"/>
              <a:t>Layout</a:t>
            </a:r>
            <a:r>
              <a:rPr lang="es-AR" dirty="0" smtClean="0"/>
              <a:t>.</a:t>
            </a:r>
          </a:p>
          <a:p>
            <a:r>
              <a:rPr lang="es-AR" dirty="0" smtClean="0"/>
              <a:t>Recursos para modificar la imagen.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83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Imagebutton</a:t>
            </a:r>
            <a:endParaRPr lang="es-AR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Imagen que se utiliza como botón.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848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104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Programación Para Celulares</vt:lpstr>
      <vt:lpstr>Fecha y HORA</vt:lpstr>
      <vt:lpstr>Analogclock</vt:lpstr>
      <vt:lpstr>TEXTCLOCK</vt:lpstr>
      <vt:lpstr>TIMEPICKER</vt:lpstr>
      <vt:lpstr>DATEPICKER</vt:lpstr>
      <vt:lpstr>IMagenes</vt:lpstr>
      <vt:lpstr>Imageview</vt:lpstr>
      <vt:lpstr>Imagebutton</vt:lpstr>
      <vt:lpstr>Visualización de paginas web</vt:lpstr>
      <vt:lpstr>Webview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Para Celulares</dc:title>
  <dc:creator>Agustín Kowalski</dc:creator>
  <cp:lastModifiedBy>Agustín Kowalski</cp:lastModifiedBy>
  <cp:revision>6</cp:revision>
  <dcterms:created xsi:type="dcterms:W3CDTF">2021-05-27T01:34:06Z</dcterms:created>
  <dcterms:modified xsi:type="dcterms:W3CDTF">2021-05-27T02:20:10Z</dcterms:modified>
</cp:coreProperties>
</file>