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F88-3AAE-468A-AB5A-B65EFB5D7A63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6ED-2EE2-4E3F-9C32-0EEE06B83F6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F88-3AAE-468A-AB5A-B65EFB5D7A63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6ED-2EE2-4E3F-9C32-0EEE06B83F6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F88-3AAE-468A-AB5A-B65EFB5D7A63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6ED-2EE2-4E3F-9C32-0EEE06B83F6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F88-3AAE-468A-AB5A-B65EFB5D7A63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6ED-2EE2-4E3F-9C32-0EEE06B83F6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F88-3AAE-468A-AB5A-B65EFB5D7A63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6ED-2EE2-4E3F-9C32-0EEE06B83F6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F88-3AAE-468A-AB5A-B65EFB5D7A63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6ED-2EE2-4E3F-9C32-0EEE06B83F6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F88-3AAE-468A-AB5A-B65EFB5D7A63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6ED-2EE2-4E3F-9C32-0EEE06B83F6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F88-3AAE-468A-AB5A-B65EFB5D7A63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6ED-2EE2-4E3F-9C32-0EEE06B83F6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F88-3AAE-468A-AB5A-B65EFB5D7A63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6ED-2EE2-4E3F-9C32-0EEE06B83F6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F88-3AAE-468A-AB5A-B65EFB5D7A63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6ED-2EE2-4E3F-9C32-0EEE06B83F6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F88-3AAE-468A-AB5A-B65EFB5D7A63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1A86ED-2EE2-4E3F-9C32-0EEE06B83F62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2E1F88-3AAE-468A-AB5A-B65EFB5D7A63}" type="datetimeFigureOut">
              <a:rPr lang="es-ES" smtClean="0"/>
              <a:t>12/05/2021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1A86ED-2EE2-4E3F-9C32-0EEE06B83F62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60000" endA="900" endPos="60000" dist="60007" dir="5400000" sy="-100000" algn="bl" rotWithShape="0"/>
                </a:effectLst>
              </a:rPr>
              <a:t>FREERTOS</a:t>
            </a:r>
            <a:r>
              <a:rPr lang="es-AR" dirty="0" smtClean="0"/>
              <a:t/>
            </a:r>
            <a:br>
              <a:rPr lang="es-AR" dirty="0" smtClean="0"/>
            </a:b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71810"/>
            <a:ext cx="705752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u="sng" dirty="0" smtClean="0"/>
              <a:t>Sistemas en tiempo real</a:t>
            </a:r>
            <a:endParaRPr lang="es-ES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2071678"/>
            <a:ext cx="8401080" cy="1357322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s-AR" dirty="0" smtClean="0"/>
              <a:t>	</a:t>
            </a:r>
            <a:r>
              <a:rPr lang="es-AR" sz="9600" dirty="0" smtClean="0"/>
              <a:t>FreeRTOS es un kernel en tiempo real  que puede ser utilizado en aplicaciones embebidas que satisfagan requerimientos hard real-time.</a:t>
            </a: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	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28662" y="3643314"/>
            <a:ext cx="3000396" cy="29546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Soft Real-Time</a:t>
            </a:r>
            <a:r>
              <a:rPr lang="es-ES" sz="2800" dirty="0" smtClean="0"/>
              <a:t>:</a:t>
            </a:r>
          </a:p>
          <a:p>
            <a:r>
              <a:rPr lang="es-AR" sz="2800" dirty="0" smtClean="0"/>
              <a:t>Establecen un plazo de tiempo, pero el desfasarse de ese plazo no afecta el sistema.</a:t>
            </a:r>
            <a:endParaRPr lang="es-AR" sz="2800" dirty="0"/>
          </a:p>
          <a:p>
            <a:endParaRPr lang="es-AR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4714876" y="3500439"/>
            <a:ext cx="3143272" cy="31085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Hard Real-Time:</a:t>
            </a:r>
          </a:p>
          <a:p>
            <a:r>
              <a:rPr lang="es-AR" sz="2800" dirty="0" smtClean="0"/>
              <a:t>Establecen un plazo de tiempo, pero no seguirlo puede provocar que el sistema se vuelva inútil.</a:t>
            </a:r>
            <a:endParaRPr lang="es-E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u="sng" dirty="0" smtClean="0"/>
              <a:t>Características:</a:t>
            </a:r>
            <a:endParaRPr lang="es-ES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Cola de datos</a:t>
            </a:r>
          </a:p>
          <a:p>
            <a:r>
              <a:rPr lang="es-AR" dirty="0" smtClean="0"/>
              <a:t>Semáforos binarios</a:t>
            </a:r>
          </a:p>
          <a:p>
            <a:r>
              <a:rPr lang="es-AR" dirty="0" smtClean="0"/>
              <a:t>Conteo de semáforos</a:t>
            </a:r>
          </a:p>
          <a:p>
            <a:r>
              <a:rPr lang="es-AR" dirty="0" smtClean="0"/>
              <a:t>Mutex</a:t>
            </a:r>
          </a:p>
          <a:p>
            <a:r>
              <a:rPr lang="es-AR" dirty="0" smtClean="0"/>
              <a:t>Mutex recursivos</a:t>
            </a:r>
          </a:p>
          <a:p>
            <a:r>
              <a:rPr lang="es-AR" dirty="0" smtClean="0"/>
              <a:t>Software timers</a:t>
            </a:r>
          </a:p>
          <a:p>
            <a:r>
              <a:rPr lang="es-AR" dirty="0" smtClean="0"/>
              <a:t>Grupo de eventos</a:t>
            </a:r>
          </a:p>
          <a:p>
            <a:r>
              <a:rPr lang="es-AR" dirty="0" smtClean="0"/>
              <a:t>Función idle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u="sng" dirty="0" smtClean="0"/>
              <a:t>Capítulo 1:</a:t>
            </a:r>
            <a:endParaRPr lang="es-ES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AR" dirty="0" smtClean="0"/>
              <a:t>FreeRTOS puede ser construido en más de 20</a:t>
            </a:r>
          </a:p>
          <a:p>
            <a:pPr>
              <a:buNone/>
            </a:pPr>
            <a:r>
              <a:rPr lang="es-AR" dirty="0" smtClean="0"/>
              <a:t>compiladores diferentes y correr en mas de 30 </a:t>
            </a:r>
          </a:p>
          <a:p>
            <a:pPr>
              <a:buNone/>
            </a:pPr>
            <a:r>
              <a:rPr lang="es-AR" dirty="0" smtClean="0"/>
              <a:t>procesadores diferentes.</a:t>
            </a:r>
          </a:p>
          <a:p>
            <a:pPr>
              <a:buNone/>
            </a:pPr>
            <a:r>
              <a:rPr lang="es-AR" dirty="0" smtClean="0"/>
              <a:t>Puede pensarse como un conjunto de librerías que </a:t>
            </a:r>
          </a:p>
          <a:p>
            <a:pPr>
              <a:buNone/>
            </a:pPr>
            <a:r>
              <a:rPr lang="es-AR" dirty="0" smtClean="0"/>
              <a:t>la programación bare metal.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Librerías comunes:</a:t>
            </a:r>
          </a:p>
          <a:p>
            <a:r>
              <a:rPr lang="es-AR" dirty="0" smtClean="0"/>
              <a:t>queue.c : permite el uso de cola de datos  y semáforos</a:t>
            </a:r>
          </a:p>
          <a:p>
            <a:r>
              <a:rPr lang="es-AR" dirty="0" smtClean="0"/>
              <a:t>t</a:t>
            </a:r>
            <a:r>
              <a:rPr lang="es-AR" dirty="0" smtClean="0"/>
              <a:t>imers.c: permite el uso de software timers.</a:t>
            </a:r>
          </a:p>
          <a:p>
            <a:r>
              <a:rPr lang="es-AR" dirty="0" smtClean="0"/>
              <a:t>e</a:t>
            </a:r>
            <a:r>
              <a:rPr lang="es-AR" dirty="0" smtClean="0"/>
              <a:t>vent_groups.c: uso de funcionalidad de grupo de eventos.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85794"/>
            <a:ext cx="2971792" cy="35004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s-AR" dirty="0" smtClean="0"/>
              <a:t>Header  files:</a:t>
            </a:r>
          </a:p>
          <a:p>
            <a:r>
              <a:rPr lang="es-AR" dirty="0" smtClean="0"/>
              <a:t>FreeRTOS.h</a:t>
            </a:r>
          </a:p>
          <a:p>
            <a:r>
              <a:rPr lang="es-AR" dirty="0" smtClean="0"/>
              <a:t>t</a:t>
            </a:r>
            <a:r>
              <a:rPr lang="es-AR" dirty="0" smtClean="0"/>
              <a:t>ask.h</a:t>
            </a:r>
          </a:p>
          <a:p>
            <a:r>
              <a:rPr lang="es-AR" dirty="0" smtClean="0"/>
              <a:t>queue.h</a:t>
            </a:r>
          </a:p>
          <a:p>
            <a:r>
              <a:rPr lang="es-AR" dirty="0" smtClean="0"/>
              <a:t>semphr.h</a:t>
            </a:r>
          </a:p>
          <a:p>
            <a:r>
              <a:rPr lang="es-AR" dirty="0" smtClean="0"/>
              <a:t>t</a:t>
            </a:r>
            <a:r>
              <a:rPr lang="es-AR" dirty="0" smtClean="0"/>
              <a:t>imers.h</a:t>
            </a:r>
          </a:p>
          <a:p>
            <a:r>
              <a:rPr lang="es-AR" dirty="0" smtClean="0"/>
              <a:t>evet_groups.h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714744" y="642918"/>
            <a:ext cx="5072098" cy="6001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400" u="sng" dirty="0" smtClean="0"/>
              <a:t>Data type:</a:t>
            </a:r>
          </a:p>
          <a:p>
            <a:r>
              <a:rPr lang="es-AR" sz="2400" dirty="0" smtClean="0"/>
              <a:t>FreeRTOS contiene dos datos específicos del puerto: TickType_t y BaseType_t</a:t>
            </a:r>
          </a:p>
          <a:p>
            <a:endParaRPr lang="es-AR" sz="2400" dirty="0"/>
          </a:p>
          <a:p>
            <a:r>
              <a:rPr lang="es-AR" sz="2400" b="1" dirty="0" smtClean="0"/>
              <a:t>TickType_t:</a:t>
            </a:r>
          </a:p>
          <a:p>
            <a:r>
              <a:rPr lang="es-AR" sz="2400" dirty="0" smtClean="0"/>
              <a:t>Es el tipo de dato utilizado para mantener el valor del conteo de ticks y tiempos específicos. La variable es de 16 bits o 32 bits según su configuración. Ver página 21.</a:t>
            </a:r>
          </a:p>
          <a:p>
            <a:endParaRPr lang="es-AR" sz="2400" dirty="0"/>
          </a:p>
          <a:p>
            <a:r>
              <a:rPr lang="es-AR" sz="2400" dirty="0" smtClean="0"/>
              <a:t>BaseType_t:</a:t>
            </a:r>
          </a:p>
          <a:p>
            <a:r>
              <a:rPr lang="es-AR" sz="2400" dirty="0" smtClean="0"/>
              <a:t>Esta variable es del tipo de 8, 16 o 32 bits dependiendo el tipo de arquitectura del microcontrolador.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00034" y="4500570"/>
            <a:ext cx="285752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400" dirty="0" smtClean="0"/>
              <a:t>Prefijos utilizados:</a:t>
            </a:r>
          </a:p>
          <a:p>
            <a:r>
              <a:rPr lang="es-AR" sz="2400" dirty="0" smtClean="0"/>
              <a:t>Variables: ‘c’ char, ‘s’ int16_t, ‘l’ int32_t, ‘x’ BaseType_t, unsigned ‘u’</a:t>
            </a:r>
            <a:endParaRPr lang="es-E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</TotalTime>
  <Words>245</Words>
  <Application>Microsoft Office PowerPoint</Application>
  <PresentationFormat>Presentación en pantalla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Flujo</vt:lpstr>
      <vt:lpstr>FREERTOS </vt:lpstr>
      <vt:lpstr>Sistemas en tiempo real</vt:lpstr>
      <vt:lpstr>Características:</vt:lpstr>
      <vt:lpstr>Capítulo 1: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</dc:title>
  <dc:creator>Agustin Zuliani</dc:creator>
  <cp:lastModifiedBy>Agustin Zuliani</cp:lastModifiedBy>
  <cp:revision>7</cp:revision>
  <dcterms:created xsi:type="dcterms:W3CDTF">2021-05-13T00:06:23Z</dcterms:created>
  <dcterms:modified xsi:type="dcterms:W3CDTF">2021-05-13T01:23:12Z</dcterms:modified>
</cp:coreProperties>
</file>