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4" d="100"/>
          <a:sy n="74" d="100"/>
        </p:scale>
        <p:origin x="18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system has a few functional requirements, one of them is the ability to be able to login to the system and be verified, another is be able to get a notification for any changes or acceptance of scheduling.</a:t>
            </a:r>
          </a:p>
          <a:p>
            <a:endParaRPr lang="en-US" baseline="0" dirty="0"/>
          </a:p>
          <a:p>
            <a:r>
              <a:rPr lang="en-US" baseline="0" dirty="0"/>
              <a:t>Non-functional requirements are security for example, we can have notification for the users when their account is being brute forced and that their account has been locked in failed logins. As for the platform constraints, users will need to have a mobile or computer that has access to the internet, the system also needs a database to store data in our case the cloud.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diagram shows six entities to operate, the User/Customer, the Owner/Admin, Secretary, Trainer, Bank, and the DMV. These entities all work together to provide what the system creates. Users will create accounts and be able to use those to login to then be able to purchase a training package, when the package has been selected, they go through the payment system where the bank will verify the purchase and once the purchases is verified the customer will have the contents of the package unlocked. The package unlock will have the opportunity for the customer to have practice tests, guides (DMV provided), and to schedule driving training. The driving training schedule will then be verified with the secretary, and if modifications and cancellations again go through the secretary before going to the trainer for the training, and a record will be created to be viewable by the customer after training.</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above shows how a customer goes through the training. The </a:t>
            </a:r>
            <a:r>
              <a:rPr lang="en-US" dirty="0" err="1"/>
              <a:t>DriverPass</a:t>
            </a:r>
            <a:r>
              <a:rPr lang="en-US" dirty="0"/>
              <a:t> system is built with customers in mind, hence the design shown above. As we go down the diagram, you can see that once the customer creates an account and profile, they can then purchase a package which they are given three choices. Then payment must be verified if rejected they must go through the process of purchasing a package again, if accepted they unlock the contents of the package. They can then schedule an appointment, which then gets verified and if any changes or cancelations are needed, they go back and make another appointment. Finally, once training is happening the trainer will take notes and help the customer till, they pass the driver's test.</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ensure security is covered for the customer and the employees, users will have to create accounts, and the data will be stored in the cloud or online. Security protocols will also be placed and managed online, and any intrusions or possible attacks should notify the owner and the system administrators. Since the system will be on a website, we will use certain web-based protocols to ensure that the website is secured, for both mobile and computer.</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Limitations of the design include mostly online connectivity; customers must have internet connection to access any information. The system also makes it so that the system is ran online, hence customer service is either via call or emails, instead of in person help, as well as system managers for more serious system failures. Since we have cloud-based storage and security if the system loses connection to the cloud, we are unable to access data.</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8/22/2024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8/22/2024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err="1">
                <a:solidFill>
                  <a:srgbClr val="FFFFFF"/>
                </a:solidFill>
              </a:rPr>
              <a:t>Aceley</a:t>
            </a:r>
            <a:r>
              <a:rPr lang="en-US" dirty="0">
                <a:solidFill>
                  <a:srgbClr val="FFFFFF"/>
                </a:solidFill>
              </a:rPr>
              <a:t> Agustin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Login verification system</a:t>
            </a:r>
          </a:p>
          <a:p>
            <a:pPr lvl="1"/>
            <a:r>
              <a:rPr lang="en-US" sz="2000" dirty="0">
                <a:solidFill>
                  <a:srgbClr val="000000"/>
                </a:solidFill>
              </a:rPr>
              <a:t>Scheduling notifications for appointments and cancellations</a:t>
            </a:r>
          </a:p>
          <a:p>
            <a:endParaRPr lang="en-US" sz="2400" dirty="0">
              <a:solidFill>
                <a:srgbClr val="000000"/>
              </a:solidFill>
            </a:endParaRPr>
          </a:p>
          <a:p>
            <a:r>
              <a:rPr lang="en-US" sz="2400" dirty="0">
                <a:solidFill>
                  <a:srgbClr val="000000"/>
                </a:solidFill>
              </a:rPr>
              <a:t>Non-Functional Requirements</a:t>
            </a:r>
          </a:p>
          <a:p>
            <a:pPr lvl="1"/>
            <a:r>
              <a:rPr lang="en-US" sz="2000" dirty="0">
                <a:solidFill>
                  <a:srgbClr val="000000"/>
                </a:solidFill>
              </a:rPr>
              <a:t>Security </a:t>
            </a:r>
          </a:p>
          <a:p>
            <a:pPr lvl="1"/>
            <a:r>
              <a:rPr lang="en-US" sz="2000" dirty="0">
                <a:solidFill>
                  <a:srgbClr val="000000"/>
                </a:solidFill>
              </a:rPr>
              <a:t>Platform Constraints</a:t>
            </a:r>
          </a:p>
          <a:p>
            <a:pPr lvl="1"/>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descr="A diagram of a flowchart&#10;&#10;Description automatically generated">
            <a:extLst>
              <a:ext uri="{FF2B5EF4-FFF2-40B4-BE49-F238E27FC236}">
                <a16:creationId xmlns:a16="http://schemas.microsoft.com/office/drawing/2014/main" id="{1DA7EE42-1F9A-9AD7-B45F-06ACAFE8CEE8}"/>
              </a:ext>
            </a:extLst>
          </p:cNvPr>
          <p:cNvPicPr>
            <a:picLocks noChangeAspect="1"/>
          </p:cNvPicPr>
          <p:nvPr/>
        </p:nvPicPr>
        <p:blipFill rotWithShape="1">
          <a:blip r:embed="rId5"/>
          <a:srcRect l="8373" r="5253"/>
          <a:stretch/>
        </p:blipFill>
        <p:spPr>
          <a:xfrm>
            <a:off x="5343040" y="643674"/>
            <a:ext cx="6602603" cy="557065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descr="A diagram of a diagram&#10;&#10;Description automatically generated with medium confidence">
            <a:extLst>
              <a:ext uri="{FF2B5EF4-FFF2-40B4-BE49-F238E27FC236}">
                <a16:creationId xmlns:a16="http://schemas.microsoft.com/office/drawing/2014/main" id="{D3D6097F-0862-C14F-A876-6E451640020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1518"/>
          <a:stretch/>
        </p:blipFill>
        <p:spPr bwMode="auto">
          <a:xfrm>
            <a:off x="7135527" y="0"/>
            <a:ext cx="3370982" cy="6736127"/>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authentication via login</a:t>
            </a:r>
          </a:p>
          <a:p>
            <a:pPr lvl="1"/>
            <a:r>
              <a:rPr lang="en-US" sz="2000" dirty="0">
                <a:solidFill>
                  <a:srgbClr val="000000"/>
                </a:solidFill>
              </a:rPr>
              <a:t>Can be expanded for 2FA in the future</a:t>
            </a:r>
          </a:p>
          <a:p>
            <a:r>
              <a:rPr lang="en-US" sz="2400" dirty="0">
                <a:solidFill>
                  <a:srgbClr val="000000"/>
                </a:solidFill>
              </a:rPr>
              <a:t>Limit of 3 tries per login</a:t>
            </a:r>
          </a:p>
          <a:p>
            <a:r>
              <a:rPr lang="en-US" sz="2400" dirty="0">
                <a:solidFill>
                  <a:srgbClr val="000000"/>
                </a:solidFill>
              </a:rPr>
              <a:t>Cloud based server and security</a:t>
            </a:r>
          </a:p>
          <a:p>
            <a:r>
              <a:rPr lang="en-US" sz="2400" dirty="0">
                <a:solidFill>
                  <a:srgbClr val="000000"/>
                </a:solidFill>
              </a:rPr>
              <a:t>Secure website protocols will be adhered to</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Online based customer service</a:t>
            </a:r>
          </a:p>
          <a:p>
            <a:r>
              <a:rPr lang="en-US" sz="2400" dirty="0">
                <a:solidFill>
                  <a:srgbClr val="000000"/>
                </a:solidFill>
              </a:rPr>
              <a:t>Internet connectivity</a:t>
            </a:r>
          </a:p>
          <a:p>
            <a:r>
              <a:rPr lang="en-US" sz="2400" dirty="0">
                <a:solidFill>
                  <a:srgbClr val="000000"/>
                </a:solidFill>
              </a:rPr>
              <a:t>Online based system manager</a:t>
            </a:r>
          </a:p>
          <a:p>
            <a:r>
              <a:rPr lang="en-US" sz="2400" dirty="0">
                <a:solidFill>
                  <a:srgbClr val="000000"/>
                </a:solidFill>
              </a:rPr>
              <a:t>Cloud database/server failures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5539</TotalTime>
  <Words>683</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acele</cp:lastModifiedBy>
  <cp:revision>24</cp:revision>
  <dcterms:created xsi:type="dcterms:W3CDTF">2019-10-14T02:36:52Z</dcterms:created>
  <dcterms:modified xsi:type="dcterms:W3CDTF">2024-08-26T01:13:51Z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